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31"/>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6" r:id="rId25"/>
    <p:sldId id="284" r:id="rId26"/>
    <p:sldId id="287" r:id="rId27"/>
    <p:sldId id="281" r:id="rId28"/>
    <p:sldId id="282" r:id="rId29"/>
    <p:sldId id="283" r:id="rId30"/>
  </p:sldIdLst>
  <p:sldSz cx="9144000" cy="5143500" type="screen16x9"/>
  <p:notesSz cx="6858000" cy="9144000"/>
  <p:embeddedFontLst>
    <p:embeddedFont>
      <p:font typeface="Aldrich" panose="020B0604020202020204" charset="0"/>
      <p:regular r:id="rId32"/>
    </p:embeddedFont>
    <p:embeddedFont>
      <p:font typeface="Anaheim" panose="020B0604020202020204" charset="0"/>
      <p:regular r:id="rId33"/>
      <p:bold r:id="rId34"/>
    </p:embeddedFont>
    <p:embeddedFont>
      <p:font typeface="Bai Jamjuree" panose="020B0604020202020204" charset="-34"/>
      <p:regular r:id="rId35"/>
      <p:bold r:id="rId36"/>
      <p:italic r:id="rId37"/>
      <p:boldItalic r:id="rId38"/>
    </p:embeddedFont>
    <p:embeddedFont>
      <p:font typeface="Bebas Neue" panose="020B0604020202020204" charset="0"/>
      <p:regular r:id="rId39"/>
    </p:embeddedFon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boldItalic r:id="rId45"/>
    </p:embeddedFont>
    <p:embeddedFont>
      <p:font typeface="Montserrat Medium" panose="00000600000000000000" pitchFamily="2" charset="0"/>
      <p:regular r:id="rId46"/>
      <p:bold r:id="rId47"/>
      <p:italic r:id="rId48"/>
      <p:boldItalic r:id="rId49"/>
    </p:embeddedFont>
    <p:embeddedFont>
      <p:font typeface="Montserrat SemiBold" panose="00000700000000000000" pitchFamily="2" charset="0"/>
      <p:regular r:id="rId50"/>
      <p:bold r:id="rId51"/>
      <p:italic r:id="rId52"/>
      <p:boldItalic r:id="rId53"/>
    </p:embeddedFont>
    <p:embeddedFont>
      <p:font typeface="Nunito Light" pitchFamily="2" charset="0"/>
      <p:regular r:id="rId54"/>
      <p:italic r:id="rId55"/>
    </p:embeddedFont>
    <p:embeddedFont>
      <p:font typeface="Proxima Nova" panose="020B0604020202020204" charset="0"/>
      <p:regular r:id="rId56"/>
      <p:bold r:id="rId57"/>
      <p:italic r:id="rId58"/>
      <p:boldItalic r:id="rId59"/>
    </p:embeddedFont>
    <p:embeddedFont>
      <p:font typeface="Proxima Nova Semibold" panose="020B0604020202020204" charset="0"/>
      <p:regular r:id="rId60"/>
      <p:bold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747775"/>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o Díaz" initials="LD" lastIdx="1" clrIdx="0">
    <p:extLst>
      <p:ext uri="{19B8F6BF-5375-455C-9EA6-DF929625EA0E}">
        <p15:presenceInfo xmlns:p15="http://schemas.microsoft.com/office/powerpoint/2012/main" userId="aec64cea96bc2c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2D2D"/>
    <a:srgbClr val="F21A1A"/>
    <a:srgbClr val="02780D"/>
    <a:srgbClr val="039F12"/>
    <a:srgbClr val="E62C00"/>
    <a:srgbClr val="028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817" autoAdjust="0"/>
  </p:normalViewPr>
  <p:slideViewPr>
    <p:cSldViewPr snapToGrid="0">
      <p:cViewPr varScale="1">
        <p:scale>
          <a:sx n="107" d="100"/>
          <a:sy n="107" d="100"/>
        </p:scale>
        <p:origin x="533" y="504"/>
      </p:cViewPr>
      <p:guideLst>
        <p:guide orient="horz" pos="61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7a4ff1d50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7a4ff1d50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7a4ff1d506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7a4ff1d506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7a4ff1d50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7a4ff1d50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7a4ff1d506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7a4ff1d50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7a4ff1d506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7a4ff1d506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7a4ff1d506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7a4ff1d506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d63118ca1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d63118ca1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a4ff1d50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7a4ff1d50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7a4ff1d50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7a4ff1d50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7a4ff1d506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7a4ff1d506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7a4ff1d506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7a4ff1d506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a4ff1d506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a4ff1d50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a4ff1d506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a4ff1d50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107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a4ff1d506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a4ff1d50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4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a4ff1d506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a4ff1d50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31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7a4ff1d50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7a4ff1d50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7a4ff1d50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7a4ff1d50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7a4ff1d506_0_19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7a4ff1d506_0_19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7a4ff1d50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7a4ff1d50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a4ff1d5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7a4ff1d5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7a4ff1d50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7a4ff1d50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7a4ff1d506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7a4ff1d506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d63118c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d63118c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7a4ff1d50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7a4ff1d50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4051" y="-47376"/>
            <a:ext cx="9372344" cy="5238247"/>
            <a:chOff x="172550" y="816675"/>
            <a:chExt cx="7278925" cy="4068225"/>
          </a:xfrm>
        </p:grpSpPr>
        <p:sp>
          <p:nvSpPr>
            <p:cNvPr id="10" name="Google Shape;10;p2"/>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1473338" y="1504713"/>
            <a:ext cx="6197100" cy="1584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b="1">
                <a:latin typeface="Aldrich"/>
                <a:ea typeface="Aldrich"/>
                <a:cs typeface="Aldrich"/>
                <a:sym typeface="Aldrich"/>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1473563" y="3162987"/>
            <a:ext cx="6197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
        <p:cNvGrpSpPr/>
        <p:nvPr/>
      </p:nvGrpSpPr>
      <p:grpSpPr>
        <a:xfrm>
          <a:off x="0" y="0"/>
          <a:ext cx="0" cy="0"/>
          <a:chOff x="0" y="0"/>
          <a:chExt cx="0" cy="0"/>
        </a:xfrm>
      </p:grpSpPr>
      <p:grpSp>
        <p:nvGrpSpPr>
          <p:cNvPr id="118" name="Google Shape;118;p11"/>
          <p:cNvGrpSpPr/>
          <p:nvPr/>
        </p:nvGrpSpPr>
        <p:grpSpPr>
          <a:xfrm rot="10800000">
            <a:off x="-114051" y="-47376"/>
            <a:ext cx="9372344" cy="5238247"/>
            <a:chOff x="172550" y="816675"/>
            <a:chExt cx="7278925" cy="4068225"/>
          </a:xfrm>
        </p:grpSpPr>
        <p:sp>
          <p:nvSpPr>
            <p:cNvPr id="119" name="Google Shape;119;p11"/>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1"/>
          <p:cNvGrpSpPr/>
          <p:nvPr/>
        </p:nvGrpSpPr>
        <p:grpSpPr>
          <a:xfrm rot="10800000">
            <a:off x="1204680" y="-1610861"/>
            <a:ext cx="2583769" cy="2583735"/>
            <a:chOff x="82300" y="284025"/>
            <a:chExt cx="1885275" cy="1885250"/>
          </a:xfrm>
        </p:grpSpPr>
        <p:sp>
          <p:nvSpPr>
            <p:cNvPr id="126" name="Google Shape;126;p11"/>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1"/>
          <p:cNvSpPr txBox="1">
            <a:spLocks noGrp="1"/>
          </p:cNvSpPr>
          <p:nvPr>
            <p:ph type="title" hasCustomPrompt="1"/>
          </p:nvPr>
        </p:nvSpPr>
        <p:spPr>
          <a:xfrm>
            <a:off x="1284000" y="1694113"/>
            <a:ext cx="6576000" cy="1105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1284000" y="295228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1"/>
        <p:cNvGrpSpPr/>
        <p:nvPr/>
      </p:nvGrpSpPr>
      <p:grpSpPr>
        <a:xfrm>
          <a:off x="0" y="0"/>
          <a:ext cx="0" cy="0"/>
          <a:chOff x="0" y="0"/>
          <a:chExt cx="0" cy="0"/>
        </a:xfrm>
      </p:grpSpPr>
      <p:grpSp>
        <p:nvGrpSpPr>
          <p:cNvPr id="132" name="Google Shape;132;p13"/>
          <p:cNvGrpSpPr/>
          <p:nvPr/>
        </p:nvGrpSpPr>
        <p:grpSpPr>
          <a:xfrm rot="10800000">
            <a:off x="-114051" y="-47376"/>
            <a:ext cx="9372344" cy="5238247"/>
            <a:chOff x="172550" y="816675"/>
            <a:chExt cx="7278925" cy="4068225"/>
          </a:xfrm>
        </p:grpSpPr>
        <p:sp>
          <p:nvSpPr>
            <p:cNvPr id="133" name="Google Shape;133;p13"/>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3"/>
          <p:cNvGrpSpPr/>
          <p:nvPr/>
        </p:nvGrpSpPr>
        <p:grpSpPr>
          <a:xfrm>
            <a:off x="7373151" y="3718256"/>
            <a:ext cx="2583769" cy="2583735"/>
            <a:chOff x="82300" y="284025"/>
            <a:chExt cx="1885275" cy="1885250"/>
          </a:xfrm>
        </p:grpSpPr>
        <p:sp>
          <p:nvSpPr>
            <p:cNvPr id="140" name="Google Shape;140;p13"/>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13"/>
          <p:cNvSpPr txBox="1">
            <a:spLocks noGrp="1"/>
          </p:cNvSpPr>
          <p:nvPr>
            <p:ph type="subTitle" idx="1"/>
          </p:nvPr>
        </p:nvSpPr>
        <p:spPr>
          <a:xfrm>
            <a:off x="1544050" y="1838482"/>
            <a:ext cx="298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2" hasCustomPrompt="1"/>
          </p:nvPr>
        </p:nvSpPr>
        <p:spPr>
          <a:xfrm>
            <a:off x="720000" y="1549475"/>
            <a:ext cx="824100" cy="394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subTitle" idx="3"/>
          </p:nvPr>
        </p:nvSpPr>
        <p:spPr>
          <a:xfrm>
            <a:off x="1544050" y="1549482"/>
            <a:ext cx="2985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3"/>
          <p:cNvSpPr txBox="1">
            <a:spLocks noGrp="1"/>
          </p:cNvSpPr>
          <p:nvPr>
            <p:ph type="subTitle" idx="4"/>
          </p:nvPr>
        </p:nvSpPr>
        <p:spPr>
          <a:xfrm>
            <a:off x="1544050" y="3095782"/>
            <a:ext cx="298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3"/>
          <p:cNvSpPr txBox="1">
            <a:spLocks noGrp="1"/>
          </p:cNvSpPr>
          <p:nvPr>
            <p:ph type="title" idx="5" hasCustomPrompt="1"/>
          </p:nvPr>
        </p:nvSpPr>
        <p:spPr>
          <a:xfrm>
            <a:off x="720000" y="2806775"/>
            <a:ext cx="824100" cy="394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6"/>
          </p:nvPr>
        </p:nvSpPr>
        <p:spPr>
          <a:xfrm>
            <a:off x="1544050" y="2806782"/>
            <a:ext cx="2985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13"/>
          <p:cNvSpPr txBox="1">
            <a:spLocks noGrp="1"/>
          </p:cNvSpPr>
          <p:nvPr>
            <p:ph type="subTitle" idx="7"/>
          </p:nvPr>
        </p:nvSpPr>
        <p:spPr>
          <a:xfrm>
            <a:off x="5445775" y="1838482"/>
            <a:ext cx="298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8" hasCustomPrompt="1"/>
          </p:nvPr>
        </p:nvSpPr>
        <p:spPr>
          <a:xfrm>
            <a:off x="4621725" y="1549475"/>
            <a:ext cx="824100" cy="394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9"/>
          </p:nvPr>
        </p:nvSpPr>
        <p:spPr>
          <a:xfrm>
            <a:off x="5445775" y="1549482"/>
            <a:ext cx="2985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13"/>
          <p:cNvSpPr txBox="1">
            <a:spLocks noGrp="1"/>
          </p:cNvSpPr>
          <p:nvPr>
            <p:ph type="subTitle" idx="13"/>
          </p:nvPr>
        </p:nvSpPr>
        <p:spPr>
          <a:xfrm>
            <a:off x="5445775" y="3095782"/>
            <a:ext cx="2985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3"/>
          <p:cNvSpPr txBox="1">
            <a:spLocks noGrp="1"/>
          </p:cNvSpPr>
          <p:nvPr>
            <p:ph type="title" idx="14" hasCustomPrompt="1"/>
          </p:nvPr>
        </p:nvSpPr>
        <p:spPr>
          <a:xfrm>
            <a:off x="4621725" y="2806775"/>
            <a:ext cx="824100" cy="394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subTitle" idx="15"/>
          </p:nvPr>
        </p:nvSpPr>
        <p:spPr>
          <a:xfrm>
            <a:off x="5445775" y="2806782"/>
            <a:ext cx="2985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55" name="Google Shape;155;p13"/>
          <p:cNvPicPr preferRelativeResize="0"/>
          <p:nvPr/>
        </p:nvPicPr>
        <p:blipFill>
          <a:blip r:embed="rId2">
            <a:alphaModFix amt="50000"/>
          </a:blip>
          <a:stretch>
            <a:fillRect/>
          </a:stretch>
        </p:blipFill>
        <p:spPr>
          <a:xfrm>
            <a:off x="8533650" y="762326"/>
            <a:ext cx="990602" cy="990602"/>
          </a:xfrm>
          <a:prstGeom prst="rect">
            <a:avLst/>
          </a:prstGeom>
          <a:noFill/>
          <a:ln>
            <a:noFill/>
          </a:ln>
        </p:spPr>
      </p:pic>
      <p:pic>
        <p:nvPicPr>
          <p:cNvPr id="156" name="Google Shape;156;p13"/>
          <p:cNvPicPr preferRelativeResize="0"/>
          <p:nvPr/>
        </p:nvPicPr>
        <p:blipFill>
          <a:blip r:embed="rId2">
            <a:alphaModFix amt="50000"/>
          </a:blip>
          <a:stretch>
            <a:fillRect/>
          </a:stretch>
        </p:blipFill>
        <p:spPr>
          <a:xfrm>
            <a:off x="-287075" y="2667875"/>
            <a:ext cx="795848" cy="795848"/>
          </a:xfrm>
          <a:prstGeom prst="rect">
            <a:avLst/>
          </a:prstGeom>
          <a:noFill/>
          <a:ln>
            <a:noFill/>
          </a:ln>
        </p:spPr>
      </p:pic>
      <p:grpSp>
        <p:nvGrpSpPr>
          <p:cNvPr id="157" name="Google Shape;157;p13"/>
          <p:cNvGrpSpPr/>
          <p:nvPr/>
        </p:nvGrpSpPr>
        <p:grpSpPr>
          <a:xfrm rot="10800000">
            <a:off x="-58799" y="4279138"/>
            <a:ext cx="9662974" cy="1318641"/>
            <a:chOff x="-326774" y="3899694"/>
            <a:chExt cx="9662974" cy="1318641"/>
          </a:xfrm>
        </p:grpSpPr>
        <p:sp>
          <p:nvSpPr>
            <p:cNvPr id="158" name="Google Shape;158;p13"/>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3"/>
        <p:cNvGrpSpPr/>
        <p:nvPr/>
      </p:nvGrpSpPr>
      <p:grpSpPr>
        <a:xfrm>
          <a:off x="0" y="0"/>
          <a:ext cx="0" cy="0"/>
          <a:chOff x="0" y="0"/>
          <a:chExt cx="0" cy="0"/>
        </a:xfrm>
      </p:grpSpPr>
      <p:grpSp>
        <p:nvGrpSpPr>
          <p:cNvPr id="164" name="Google Shape;164;p14"/>
          <p:cNvGrpSpPr/>
          <p:nvPr/>
        </p:nvGrpSpPr>
        <p:grpSpPr>
          <a:xfrm>
            <a:off x="-114051" y="-47376"/>
            <a:ext cx="9372344" cy="5238247"/>
            <a:chOff x="172550" y="816675"/>
            <a:chExt cx="7278925" cy="4068225"/>
          </a:xfrm>
        </p:grpSpPr>
        <p:sp>
          <p:nvSpPr>
            <p:cNvPr id="165" name="Google Shape;165;p14"/>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 name="Google Shape;171;p14"/>
          <p:cNvPicPr preferRelativeResize="0"/>
          <p:nvPr/>
        </p:nvPicPr>
        <p:blipFill>
          <a:blip r:embed="rId2">
            <a:alphaModFix amt="50000"/>
          </a:blip>
          <a:stretch>
            <a:fillRect/>
          </a:stretch>
        </p:blipFill>
        <p:spPr>
          <a:xfrm>
            <a:off x="6232864" y="201325"/>
            <a:ext cx="676352" cy="676352"/>
          </a:xfrm>
          <a:prstGeom prst="rect">
            <a:avLst/>
          </a:prstGeom>
          <a:noFill/>
          <a:ln>
            <a:noFill/>
          </a:ln>
        </p:spPr>
      </p:pic>
      <p:grpSp>
        <p:nvGrpSpPr>
          <p:cNvPr id="172" name="Google Shape;172;p14"/>
          <p:cNvGrpSpPr/>
          <p:nvPr/>
        </p:nvGrpSpPr>
        <p:grpSpPr>
          <a:xfrm flipH="1">
            <a:off x="7754980" y="3687606"/>
            <a:ext cx="2583769" cy="2583735"/>
            <a:chOff x="82300" y="284025"/>
            <a:chExt cx="1885275" cy="1885250"/>
          </a:xfrm>
        </p:grpSpPr>
        <p:sp>
          <p:nvSpPr>
            <p:cNvPr id="173" name="Google Shape;173;p14"/>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4"/>
          <p:cNvSpPr txBox="1">
            <a:spLocks noGrp="1"/>
          </p:cNvSpPr>
          <p:nvPr>
            <p:ph type="title"/>
          </p:nvPr>
        </p:nvSpPr>
        <p:spPr>
          <a:xfrm>
            <a:off x="1226400" y="3100300"/>
            <a:ext cx="6691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6" name="Google Shape;176;p14"/>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7"/>
        <p:cNvGrpSpPr/>
        <p:nvPr/>
      </p:nvGrpSpPr>
      <p:grpSpPr>
        <a:xfrm>
          <a:off x="0" y="0"/>
          <a:ext cx="0" cy="0"/>
          <a:chOff x="0" y="0"/>
          <a:chExt cx="0" cy="0"/>
        </a:xfrm>
      </p:grpSpPr>
      <p:grpSp>
        <p:nvGrpSpPr>
          <p:cNvPr id="178" name="Google Shape;178;p15"/>
          <p:cNvGrpSpPr/>
          <p:nvPr/>
        </p:nvGrpSpPr>
        <p:grpSpPr>
          <a:xfrm rot="10800000" flipH="1">
            <a:off x="-114051" y="-47376"/>
            <a:ext cx="9372344" cy="5238247"/>
            <a:chOff x="172550" y="816675"/>
            <a:chExt cx="7278925" cy="4068225"/>
          </a:xfrm>
        </p:grpSpPr>
        <p:sp>
          <p:nvSpPr>
            <p:cNvPr id="179" name="Google Shape;179;p15"/>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5"/>
          <p:cNvGrpSpPr/>
          <p:nvPr/>
        </p:nvGrpSpPr>
        <p:grpSpPr>
          <a:xfrm flipH="1">
            <a:off x="-1160420" y="3945706"/>
            <a:ext cx="2583769" cy="2583735"/>
            <a:chOff x="82300" y="284025"/>
            <a:chExt cx="1885275" cy="1885250"/>
          </a:xfrm>
        </p:grpSpPr>
        <p:sp>
          <p:nvSpPr>
            <p:cNvPr id="186" name="Google Shape;186;p15"/>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5"/>
          <p:cNvGrpSpPr/>
          <p:nvPr/>
        </p:nvGrpSpPr>
        <p:grpSpPr>
          <a:xfrm>
            <a:off x="2671137" y="4454668"/>
            <a:ext cx="795862" cy="557722"/>
            <a:chOff x="4497621" y="4252575"/>
            <a:chExt cx="678947" cy="475790"/>
          </a:xfrm>
        </p:grpSpPr>
        <p:sp>
          <p:nvSpPr>
            <p:cNvPr id="189" name="Google Shape;189;p15"/>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5"/>
          <p:cNvSpPr txBox="1">
            <a:spLocks noGrp="1"/>
          </p:cNvSpPr>
          <p:nvPr>
            <p:ph type="title"/>
          </p:nvPr>
        </p:nvSpPr>
        <p:spPr>
          <a:xfrm>
            <a:off x="713225" y="1237363"/>
            <a:ext cx="41241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15"/>
          <p:cNvSpPr txBox="1">
            <a:spLocks noGrp="1"/>
          </p:cNvSpPr>
          <p:nvPr>
            <p:ph type="subTitle" idx="1"/>
          </p:nvPr>
        </p:nvSpPr>
        <p:spPr>
          <a:xfrm>
            <a:off x="713225" y="3021738"/>
            <a:ext cx="4124100" cy="8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5"/>
          <p:cNvSpPr>
            <a:spLocks noGrp="1"/>
          </p:cNvSpPr>
          <p:nvPr>
            <p:ph type="pic" idx="2"/>
          </p:nvPr>
        </p:nvSpPr>
        <p:spPr>
          <a:xfrm flipH="1">
            <a:off x="5473800" y="0"/>
            <a:ext cx="36702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94"/>
        <p:cNvGrpSpPr/>
        <p:nvPr/>
      </p:nvGrpSpPr>
      <p:grpSpPr>
        <a:xfrm>
          <a:off x="0" y="0"/>
          <a:ext cx="0" cy="0"/>
          <a:chOff x="0" y="0"/>
          <a:chExt cx="0" cy="0"/>
        </a:xfrm>
      </p:grpSpPr>
      <p:grpSp>
        <p:nvGrpSpPr>
          <p:cNvPr id="195" name="Google Shape;195;p16"/>
          <p:cNvGrpSpPr/>
          <p:nvPr/>
        </p:nvGrpSpPr>
        <p:grpSpPr>
          <a:xfrm>
            <a:off x="-114051" y="-47376"/>
            <a:ext cx="9372344" cy="5238247"/>
            <a:chOff x="172550" y="816675"/>
            <a:chExt cx="7278925" cy="4068225"/>
          </a:xfrm>
        </p:grpSpPr>
        <p:sp>
          <p:nvSpPr>
            <p:cNvPr id="196" name="Google Shape;196;p16"/>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6"/>
          <p:cNvGrpSpPr/>
          <p:nvPr/>
        </p:nvGrpSpPr>
        <p:grpSpPr>
          <a:xfrm rot="10800000">
            <a:off x="-544695" y="3848027"/>
            <a:ext cx="2583769" cy="2583735"/>
            <a:chOff x="82300" y="284025"/>
            <a:chExt cx="1885275" cy="1885250"/>
          </a:xfrm>
        </p:grpSpPr>
        <p:sp>
          <p:nvSpPr>
            <p:cNvPr id="203" name="Google Shape;203;p16"/>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6"/>
          <p:cNvSpPr txBox="1">
            <a:spLocks noGrp="1"/>
          </p:cNvSpPr>
          <p:nvPr>
            <p:ph type="title"/>
          </p:nvPr>
        </p:nvSpPr>
        <p:spPr>
          <a:xfrm>
            <a:off x="720000" y="1270300"/>
            <a:ext cx="2981100" cy="1165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16"/>
          <p:cNvSpPr txBox="1">
            <a:spLocks noGrp="1"/>
          </p:cNvSpPr>
          <p:nvPr>
            <p:ph type="subTitle" idx="1"/>
          </p:nvPr>
        </p:nvSpPr>
        <p:spPr>
          <a:xfrm>
            <a:off x="720000" y="2359825"/>
            <a:ext cx="2981100" cy="105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07"/>
        <p:cNvGrpSpPr/>
        <p:nvPr/>
      </p:nvGrpSpPr>
      <p:grpSpPr>
        <a:xfrm>
          <a:off x="0" y="0"/>
          <a:ext cx="0" cy="0"/>
          <a:chOff x="0" y="0"/>
          <a:chExt cx="0" cy="0"/>
        </a:xfrm>
      </p:grpSpPr>
      <p:grpSp>
        <p:nvGrpSpPr>
          <p:cNvPr id="208" name="Google Shape;208;p17"/>
          <p:cNvGrpSpPr/>
          <p:nvPr/>
        </p:nvGrpSpPr>
        <p:grpSpPr>
          <a:xfrm rot="10800000" flipH="1">
            <a:off x="-114051" y="-47376"/>
            <a:ext cx="9372344" cy="5238247"/>
            <a:chOff x="172550" y="816675"/>
            <a:chExt cx="7278925" cy="4068225"/>
          </a:xfrm>
        </p:grpSpPr>
        <p:sp>
          <p:nvSpPr>
            <p:cNvPr id="209" name="Google Shape;209;p17"/>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7"/>
          <p:cNvSpPr txBox="1">
            <a:spLocks noGrp="1"/>
          </p:cNvSpPr>
          <p:nvPr>
            <p:ph type="title"/>
          </p:nvPr>
        </p:nvSpPr>
        <p:spPr>
          <a:xfrm>
            <a:off x="5532625" y="1428025"/>
            <a:ext cx="2898000" cy="1164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7"/>
          <p:cNvSpPr txBox="1">
            <a:spLocks noGrp="1"/>
          </p:cNvSpPr>
          <p:nvPr>
            <p:ph type="subTitle" idx="1"/>
          </p:nvPr>
        </p:nvSpPr>
        <p:spPr>
          <a:xfrm>
            <a:off x="5532763" y="2516775"/>
            <a:ext cx="28980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7"/>
        <p:cNvGrpSpPr/>
        <p:nvPr/>
      </p:nvGrpSpPr>
      <p:grpSpPr>
        <a:xfrm>
          <a:off x="0" y="0"/>
          <a:ext cx="0" cy="0"/>
          <a:chOff x="0" y="0"/>
          <a:chExt cx="0" cy="0"/>
        </a:xfrm>
      </p:grpSpPr>
      <p:grpSp>
        <p:nvGrpSpPr>
          <p:cNvPr id="218" name="Google Shape;218;p18"/>
          <p:cNvGrpSpPr/>
          <p:nvPr/>
        </p:nvGrpSpPr>
        <p:grpSpPr>
          <a:xfrm flipH="1">
            <a:off x="-114051" y="-47376"/>
            <a:ext cx="9372344" cy="5238247"/>
            <a:chOff x="172550" y="816675"/>
            <a:chExt cx="7278925" cy="4068225"/>
          </a:xfrm>
        </p:grpSpPr>
        <p:sp>
          <p:nvSpPr>
            <p:cNvPr id="219" name="Google Shape;219;p18"/>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8"/>
          <p:cNvGrpSpPr/>
          <p:nvPr/>
        </p:nvGrpSpPr>
        <p:grpSpPr>
          <a:xfrm flipH="1">
            <a:off x="5248589" y="3920250"/>
            <a:ext cx="9143896" cy="2028639"/>
            <a:chOff x="605875" y="2133200"/>
            <a:chExt cx="5974450" cy="1325475"/>
          </a:xfrm>
        </p:grpSpPr>
        <p:sp>
          <p:nvSpPr>
            <p:cNvPr id="226" name="Google Shape;226;p18"/>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8"/>
            <p:cNvGrpSpPr/>
            <p:nvPr/>
          </p:nvGrpSpPr>
          <p:grpSpPr>
            <a:xfrm>
              <a:off x="605875" y="2133200"/>
              <a:ext cx="5974450" cy="818750"/>
              <a:chOff x="605875" y="2133200"/>
              <a:chExt cx="5974450" cy="818750"/>
            </a:xfrm>
          </p:grpSpPr>
          <p:sp>
            <p:nvSpPr>
              <p:cNvPr id="228" name="Google Shape;228;p18"/>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421425" y="2588175"/>
                <a:ext cx="2158900" cy="363775"/>
              </a:xfrm>
              <a:custGeom>
                <a:avLst/>
                <a:gdLst/>
                <a:ahLst/>
                <a:cxnLst/>
                <a:rect l="l" t="t" r="r" b="b"/>
                <a:pathLst>
                  <a:path w="86356" h="14551" extrusionOk="0">
                    <a:moveTo>
                      <a:pt x="0" y="0"/>
                    </a:moveTo>
                    <a:lnTo>
                      <a:pt x="9" y="518"/>
                    </a:lnTo>
                    <a:lnTo>
                      <a:pt x="26629" y="518"/>
                    </a:lnTo>
                    <a:cubicBezTo>
                      <a:pt x="28895" y="518"/>
                      <a:pt x="31135" y="1267"/>
                      <a:pt x="32945" y="2623"/>
                    </a:cubicBezTo>
                    <a:lnTo>
                      <a:pt x="46345" y="12677"/>
                    </a:lnTo>
                    <a:cubicBezTo>
                      <a:pt x="47960" y="13881"/>
                      <a:pt x="49958" y="14551"/>
                      <a:pt x="51983" y="14551"/>
                    </a:cubicBezTo>
                    <a:lnTo>
                      <a:pt x="86356" y="14551"/>
                    </a:lnTo>
                    <a:lnTo>
                      <a:pt x="86356" y="14033"/>
                    </a:lnTo>
                    <a:lnTo>
                      <a:pt x="51983" y="14033"/>
                    </a:lnTo>
                    <a:cubicBezTo>
                      <a:pt x="50074" y="14033"/>
                      <a:pt x="48183" y="13400"/>
                      <a:pt x="46657" y="12258"/>
                    </a:cubicBezTo>
                    <a:lnTo>
                      <a:pt x="33258" y="2204"/>
                    </a:lnTo>
                    <a:cubicBezTo>
                      <a:pt x="31358" y="785"/>
                      <a:pt x="29002" y="0"/>
                      <a:pt x="26629" y="0"/>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4" name="Google Shape;234;p18"/>
          <p:cNvPicPr preferRelativeResize="0"/>
          <p:nvPr/>
        </p:nvPicPr>
        <p:blipFill>
          <a:blip r:embed="rId2">
            <a:alphaModFix amt="50000"/>
          </a:blip>
          <a:stretch>
            <a:fillRect/>
          </a:stretch>
        </p:blipFill>
        <p:spPr>
          <a:xfrm>
            <a:off x="-327175" y="1997250"/>
            <a:ext cx="1010698" cy="1010698"/>
          </a:xfrm>
          <a:prstGeom prst="rect">
            <a:avLst/>
          </a:prstGeom>
          <a:noFill/>
          <a:ln>
            <a:noFill/>
          </a:ln>
        </p:spPr>
      </p:pic>
      <p:grpSp>
        <p:nvGrpSpPr>
          <p:cNvPr id="235" name="Google Shape;235;p18"/>
          <p:cNvGrpSpPr/>
          <p:nvPr/>
        </p:nvGrpSpPr>
        <p:grpSpPr>
          <a:xfrm>
            <a:off x="-797674" y="3699881"/>
            <a:ext cx="2583769" cy="2583735"/>
            <a:chOff x="82300" y="284025"/>
            <a:chExt cx="1885275" cy="1885250"/>
          </a:xfrm>
        </p:grpSpPr>
        <p:sp>
          <p:nvSpPr>
            <p:cNvPr id="236" name="Google Shape;236;p18"/>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8"/>
          <p:cNvGrpSpPr/>
          <p:nvPr/>
        </p:nvGrpSpPr>
        <p:grpSpPr>
          <a:xfrm>
            <a:off x="7926251" y="32556"/>
            <a:ext cx="2583769" cy="2583735"/>
            <a:chOff x="82300" y="284025"/>
            <a:chExt cx="1885275" cy="1885250"/>
          </a:xfrm>
        </p:grpSpPr>
        <p:sp>
          <p:nvSpPr>
            <p:cNvPr id="239" name="Google Shape;239;p18"/>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18"/>
          <p:cNvSpPr txBox="1">
            <a:spLocks noGrp="1"/>
          </p:cNvSpPr>
          <p:nvPr>
            <p:ph type="subTitle" idx="1"/>
          </p:nvPr>
        </p:nvSpPr>
        <p:spPr>
          <a:xfrm>
            <a:off x="4957290" y="2828423"/>
            <a:ext cx="2748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8"/>
          <p:cNvSpPr txBox="1">
            <a:spLocks noGrp="1"/>
          </p:cNvSpPr>
          <p:nvPr>
            <p:ph type="subTitle" idx="2"/>
          </p:nvPr>
        </p:nvSpPr>
        <p:spPr>
          <a:xfrm>
            <a:off x="1438425" y="2828423"/>
            <a:ext cx="2748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18"/>
          <p:cNvSpPr txBox="1">
            <a:spLocks noGrp="1"/>
          </p:cNvSpPr>
          <p:nvPr>
            <p:ph type="subTitle" idx="3"/>
          </p:nvPr>
        </p:nvSpPr>
        <p:spPr>
          <a:xfrm>
            <a:off x="1438425" y="2188400"/>
            <a:ext cx="2748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5" name="Google Shape;245;p18"/>
          <p:cNvSpPr txBox="1">
            <a:spLocks noGrp="1"/>
          </p:cNvSpPr>
          <p:nvPr>
            <p:ph type="subTitle" idx="4"/>
          </p:nvPr>
        </p:nvSpPr>
        <p:spPr>
          <a:xfrm>
            <a:off x="4957290" y="2188400"/>
            <a:ext cx="2748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46"/>
        <p:cNvGrpSpPr/>
        <p:nvPr/>
      </p:nvGrpSpPr>
      <p:grpSpPr>
        <a:xfrm>
          <a:off x="0" y="0"/>
          <a:ext cx="0" cy="0"/>
          <a:chOff x="0" y="0"/>
          <a:chExt cx="0" cy="0"/>
        </a:xfrm>
      </p:grpSpPr>
      <p:grpSp>
        <p:nvGrpSpPr>
          <p:cNvPr id="247" name="Google Shape;247;p19"/>
          <p:cNvGrpSpPr/>
          <p:nvPr/>
        </p:nvGrpSpPr>
        <p:grpSpPr>
          <a:xfrm rot="10800000" flipH="1">
            <a:off x="-114051" y="-47376"/>
            <a:ext cx="9372344" cy="5238247"/>
            <a:chOff x="172550" y="816675"/>
            <a:chExt cx="7278925" cy="4068225"/>
          </a:xfrm>
        </p:grpSpPr>
        <p:sp>
          <p:nvSpPr>
            <p:cNvPr id="248" name="Google Shape;248;p19"/>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9"/>
          <p:cNvGrpSpPr/>
          <p:nvPr/>
        </p:nvGrpSpPr>
        <p:grpSpPr>
          <a:xfrm>
            <a:off x="7676489" y="3801256"/>
            <a:ext cx="2583769" cy="2583735"/>
            <a:chOff x="82300" y="284025"/>
            <a:chExt cx="1885275" cy="1885250"/>
          </a:xfrm>
        </p:grpSpPr>
        <p:sp>
          <p:nvSpPr>
            <p:cNvPr id="255" name="Google Shape;255;p19"/>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19"/>
          <p:cNvGrpSpPr/>
          <p:nvPr/>
        </p:nvGrpSpPr>
        <p:grpSpPr>
          <a:xfrm>
            <a:off x="277170" y="4325130"/>
            <a:ext cx="795862" cy="557722"/>
            <a:chOff x="4497621" y="4252575"/>
            <a:chExt cx="678947" cy="475790"/>
          </a:xfrm>
        </p:grpSpPr>
        <p:sp>
          <p:nvSpPr>
            <p:cNvPr id="258" name="Google Shape;258;p19"/>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0" name="Google Shape;260;p19"/>
          <p:cNvPicPr preferRelativeResize="0"/>
          <p:nvPr/>
        </p:nvPicPr>
        <p:blipFill>
          <a:blip r:embed="rId2">
            <a:alphaModFix amt="50000"/>
          </a:blip>
          <a:stretch>
            <a:fillRect/>
          </a:stretch>
        </p:blipFill>
        <p:spPr>
          <a:xfrm>
            <a:off x="8185251" y="1139925"/>
            <a:ext cx="795848" cy="795848"/>
          </a:xfrm>
          <a:prstGeom prst="rect">
            <a:avLst/>
          </a:prstGeom>
          <a:noFill/>
          <a:ln>
            <a:noFill/>
          </a:ln>
        </p:spPr>
      </p:pic>
      <p:pic>
        <p:nvPicPr>
          <p:cNvPr id="261" name="Google Shape;261;p19"/>
          <p:cNvPicPr preferRelativeResize="0"/>
          <p:nvPr/>
        </p:nvPicPr>
        <p:blipFill>
          <a:blip r:embed="rId2">
            <a:alphaModFix amt="50000"/>
          </a:blip>
          <a:stretch>
            <a:fillRect/>
          </a:stretch>
        </p:blipFill>
        <p:spPr>
          <a:xfrm>
            <a:off x="4121000" y="4407001"/>
            <a:ext cx="610248" cy="610248"/>
          </a:xfrm>
          <a:prstGeom prst="rect">
            <a:avLst/>
          </a:prstGeom>
          <a:noFill/>
          <a:ln>
            <a:noFill/>
          </a:ln>
        </p:spPr>
      </p:pic>
      <p:sp>
        <p:nvSpPr>
          <p:cNvPr id="262" name="Google Shape;26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19"/>
          <p:cNvSpPr txBox="1">
            <a:spLocks noGrp="1"/>
          </p:cNvSpPr>
          <p:nvPr>
            <p:ph type="subTitle" idx="1"/>
          </p:nvPr>
        </p:nvSpPr>
        <p:spPr>
          <a:xfrm>
            <a:off x="4833412" y="1515225"/>
            <a:ext cx="3224100" cy="2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19"/>
          <p:cNvSpPr txBox="1">
            <a:spLocks noGrp="1"/>
          </p:cNvSpPr>
          <p:nvPr>
            <p:ph type="subTitle" idx="2"/>
          </p:nvPr>
        </p:nvSpPr>
        <p:spPr>
          <a:xfrm>
            <a:off x="1086488" y="1515225"/>
            <a:ext cx="3224100" cy="2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_AND_BODY_1">
    <p:spTree>
      <p:nvGrpSpPr>
        <p:cNvPr id="1" name="Shape 265"/>
        <p:cNvGrpSpPr/>
        <p:nvPr/>
      </p:nvGrpSpPr>
      <p:grpSpPr>
        <a:xfrm>
          <a:off x="0" y="0"/>
          <a:ext cx="0" cy="0"/>
          <a:chOff x="0" y="0"/>
          <a:chExt cx="0" cy="0"/>
        </a:xfrm>
      </p:grpSpPr>
      <p:grpSp>
        <p:nvGrpSpPr>
          <p:cNvPr id="266" name="Google Shape;266;p20"/>
          <p:cNvGrpSpPr/>
          <p:nvPr/>
        </p:nvGrpSpPr>
        <p:grpSpPr>
          <a:xfrm rot="10800000">
            <a:off x="-114051" y="-47376"/>
            <a:ext cx="9372344" cy="5238247"/>
            <a:chOff x="172550" y="816675"/>
            <a:chExt cx="7278925" cy="4068225"/>
          </a:xfrm>
        </p:grpSpPr>
        <p:sp>
          <p:nvSpPr>
            <p:cNvPr id="267" name="Google Shape;267;p20"/>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3" name="Google Shape;273;p20"/>
          <p:cNvPicPr preferRelativeResize="0"/>
          <p:nvPr/>
        </p:nvPicPr>
        <p:blipFill>
          <a:blip r:embed="rId2">
            <a:alphaModFix amt="50000"/>
          </a:blip>
          <a:stretch>
            <a:fillRect/>
          </a:stretch>
        </p:blipFill>
        <p:spPr>
          <a:xfrm>
            <a:off x="8542500" y="980175"/>
            <a:ext cx="1023749" cy="1023749"/>
          </a:xfrm>
          <a:prstGeom prst="rect">
            <a:avLst/>
          </a:prstGeom>
          <a:noFill/>
          <a:ln>
            <a:noFill/>
          </a:ln>
        </p:spPr>
      </p:pic>
      <p:pic>
        <p:nvPicPr>
          <p:cNvPr id="274" name="Google Shape;274;p20"/>
          <p:cNvPicPr preferRelativeResize="0"/>
          <p:nvPr/>
        </p:nvPicPr>
        <p:blipFill>
          <a:blip r:embed="rId2">
            <a:alphaModFix amt="50000"/>
          </a:blip>
          <a:stretch>
            <a:fillRect/>
          </a:stretch>
        </p:blipFill>
        <p:spPr>
          <a:xfrm>
            <a:off x="-513025" y="2045625"/>
            <a:ext cx="1023749" cy="1023749"/>
          </a:xfrm>
          <a:prstGeom prst="rect">
            <a:avLst/>
          </a:prstGeom>
          <a:noFill/>
          <a:ln>
            <a:noFill/>
          </a:ln>
        </p:spPr>
      </p:pic>
      <p:sp>
        <p:nvSpPr>
          <p:cNvPr id="275" name="Google Shape;2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20"/>
          <p:cNvSpPr txBox="1">
            <a:spLocks noGrp="1"/>
          </p:cNvSpPr>
          <p:nvPr>
            <p:ph type="body" idx="1"/>
          </p:nvPr>
        </p:nvSpPr>
        <p:spPr>
          <a:xfrm>
            <a:off x="720000" y="1215750"/>
            <a:ext cx="3792600" cy="228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Bai Jamjuree Light"/>
              <a:buChar char="●"/>
              <a:defRPr/>
            </a:lvl1pPr>
            <a:lvl2pPr marL="914400" lvl="1" indent="-317500" rtl="0">
              <a:lnSpc>
                <a:spcPct val="100000"/>
              </a:lnSpc>
              <a:spcBef>
                <a:spcPts val="10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77" name="Google Shape;277;p20"/>
          <p:cNvSpPr txBox="1">
            <a:spLocks noGrp="1"/>
          </p:cNvSpPr>
          <p:nvPr>
            <p:ph type="body" idx="2"/>
          </p:nvPr>
        </p:nvSpPr>
        <p:spPr>
          <a:xfrm>
            <a:off x="4631253" y="1215750"/>
            <a:ext cx="3792600" cy="228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Bai Jamjuree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114051" y="-47376"/>
            <a:ext cx="9372344" cy="5238247"/>
            <a:chOff x="172550" y="816675"/>
            <a:chExt cx="7278925" cy="4068225"/>
          </a:xfrm>
        </p:grpSpPr>
        <p:sp>
          <p:nvSpPr>
            <p:cNvPr id="20" name="Google Shape;20;p3"/>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26;p3"/>
          <p:cNvPicPr preferRelativeResize="0"/>
          <p:nvPr/>
        </p:nvPicPr>
        <p:blipFill>
          <a:blip r:embed="rId2">
            <a:alphaModFix amt="50000"/>
          </a:blip>
          <a:stretch>
            <a:fillRect/>
          </a:stretch>
        </p:blipFill>
        <p:spPr>
          <a:xfrm>
            <a:off x="7836425" y="2130374"/>
            <a:ext cx="1382799" cy="1382799"/>
          </a:xfrm>
          <a:prstGeom prst="rect">
            <a:avLst/>
          </a:prstGeom>
          <a:noFill/>
          <a:ln>
            <a:noFill/>
          </a:ln>
        </p:spPr>
      </p:pic>
      <p:grpSp>
        <p:nvGrpSpPr>
          <p:cNvPr id="27" name="Google Shape;27;p3"/>
          <p:cNvGrpSpPr/>
          <p:nvPr/>
        </p:nvGrpSpPr>
        <p:grpSpPr>
          <a:xfrm>
            <a:off x="2648489" y="-1345894"/>
            <a:ext cx="2583769" cy="2583735"/>
            <a:chOff x="82300" y="284025"/>
            <a:chExt cx="1885275" cy="1885250"/>
          </a:xfrm>
        </p:grpSpPr>
        <p:sp>
          <p:nvSpPr>
            <p:cNvPr id="28" name="Google Shape;28;p3"/>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720000" y="1931850"/>
            <a:ext cx="3663300" cy="1573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3225" y="787831"/>
            <a:ext cx="1397700" cy="1005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 name="Google Shape;32;p3"/>
          <p:cNvSpPr txBox="1">
            <a:spLocks noGrp="1"/>
          </p:cNvSpPr>
          <p:nvPr>
            <p:ph type="subTitle" idx="1"/>
          </p:nvPr>
        </p:nvSpPr>
        <p:spPr>
          <a:xfrm>
            <a:off x="720000" y="3644069"/>
            <a:ext cx="36633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3"/>
          <p:cNvSpPr/>
          <p:nvPr/>
        </p:nvSpPr>
        <p:spPr>
          <a:xfrm>
            <a:off x="-98150" y="4530900"/>
            <a:ext cx="9448641" cy="451152"/>
          </a:xfrm>
          <a:custGeom>
            <a:avLst/>
            <a:gdLst/>
            <a:ahLst/>
            <a:cxnLst/>
            <a:rect l="l" t="t" r="r" b="b"/>
            <a:pathLst>
              <a:path w="241360" h="9573" extrusionOk="0">
                <a:moveTo>
                  <a:pt x="1" y="0"/>
                </a:moveTo>
                <a:lnTo>
                  <a:pt x="1" y="321"/>
                </a:lnTo>
                <a:lnTo>
                  <a:pt x="160009" y="321"/>
                </a:lnTo>
                <a:cubicBezTo>
                  <a:pt x="162676" y="321"/>
                  <a:pt x="165227" y="990"/>
                  <a:pt x="166833" y="2132"/>
                </a:cubicBezTo>
                <a:lnTo>
                  <a:pt x="175799" y="8448"/>
                </a:lnTo>
                <a:lnTo>
                  <a:pt x="175844" y="8475"/>
                </a:lnTo>
                <a:cubicBezTo>
                  <a:pt x="177440" y="9180"/>
                  <a:pt x="179465" y="9572"/>
                  <a:pt x="181535" y="9572"/>
                </a:cubicBezTo>
                <a:lnTo>
                  <a:pt x="241360" y="9572"/>
                </a:lnTo>
                <a:lnTo>
                  <a:pt x="241360" y="9260"/>
                </a:lnTo>
                <a:lnTo>
                  <a:pt x="181535" y="9260"/>
                </a:lnTo>
                <a:cubicBezTo>
                  <a:pt x="179617" y="9260"/>
                  <a:pt x="177735" y="8894"/>
                  <a:pt x="176254" y="8243"/>
                </a:cubicBezTo>
                <a:lnTo>
                  <a:pt x="167306" y="1936"/>
                </a:lnTo>
                <a:cubicBezTo>
                  <a:pt x="165593" y="723"/>
                  <a:pt x="162863" y="0"/>
                  <a:pt x="160009" y="0"/>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3"/>
          <p:cNvGrpSpPr/>
          <p:nvPr/>
        </p:nvGrpSpPr>
        <p:grpSpPr>
          <a:xfrm flipH="1">
            <a:off x="8194697" y="406525"/>
            <a:ext cx="5840388" cy="838025"/>
            <a:chOff x="605875" y="2133200"/>
            <a:chExt cx="3816000" cy="547550"/>
          </a:xfrm>
        </p:grpSpPr>
        <p:sp>
          <p:nvSpPr>
            <p:cNvPr id="35" name="Google Shape;35;p3"/>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8"/>
        <p:cNvGrpSpPr/>
        <p:nvPr/>
      </p:nvGrpSpPr>
      <p:grpSpPr>
        <a:xfrm>
          <a:off x="0" y="0"/>
          <a:ext cx="0" cy="0"/>
          <a:chOff x="0" y="0"/>
          <a:chExt cx="0" cy="0"/>
        </a:xfrm>
      </p:grpSpPr>
      <p:grpSp>
        <p:nvGrpSpPr>
          <p:cNvPr id="279" name="Google Shape;279;p21"/>
          <p:cNvGrpSpPr/>
          <p:nvPr/>
        </p:nvGrpSpPr>
        <p:grpSpPr>
          <a:xfrm>
            <a:off x="-114051" y="-47376"/>
            <a:ext cx="9372344" cy="5238247"/>
            <a:chOff x="172550" y="816675"/>
            <a:chExt cx="7278925" cy="4068225"/>
          </a:xfrm>
        </p:grpSpPr>
        <p:sp>
          <p:nvSpPr>
            <p:cNvPr id="280" name="Google Shape;280;p21"/>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1"/>
          <p:cNvGrpSpPr/>
          <p:nvPr/>
        </p:nvGrpSpPr>
        <p:grpSpPr>
          <a:xfrm flipH="1">
            <a:off x="7531991" y="3926331"/>
            <a:ext cx="2583769" cy="2583735"/>
            <a:chOff x="82300" y="284025"/>
            <a:chExt cx="1885275" cy="1885250"/>
          </a:xfrm>
        </p:grpSpPr>
        <p:sp>
          <p:nvSpPr>
            <p:cNvPr id="287" name="Google Shape;287;p21"/>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9" name="Google Shape;289;p21"/>
          <p:cNvPicPr preferRelativeResize="0"/>
          <p:nvPr/>
        </p:nvPicPr>
        <p:blipFill>
          <a:blip r:embed="rId2">
            <a:alphaModFix amt="50000"/>
          </a:blip>
          <a:stretch>
            <a:fillRect/>
          </a:stretch>
        </p:blipFill>
        <p:spPr>
          <a:xfrm>
            <a:off x="7981050" y="1063850"/>
            <a:ext cx="1284050" cy="1284050"/>
          </a:xfrm>
          <a:prstGeom prst="rect">
            <a:avLst/>
          </a:prstGeom>
          <a:noFill/>
          <a:ln>
            <a:noFill/>
          </a:ln>
        </p:spPr>
      </p:pic>
      <p:sp>
        <p:nvSpPr>
          <p:cNvPr id="290" name="Google Shape;29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1" name="Google Shape;291;p21"/>
          <p:cNvSpPr txBox="1">
            <a:spLocks noGrp="1"/>
          </p:cNvSpPr>
          <p:nvPr>
            <p:ph type="subTitle" idx="1"/>
          </p:nvPr>
        </p:nvSpPr>
        <p:spPr>
          <a:xfrm>
            <a:off x="863589" y="3056927"/>
            <a:ext cx="2219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1"/>
          <p:cNvSpPr txBox="1">
            <a:spLocks noGrp="1"/>
          </p:cNvSpPr>
          <p:nvPr>
            <p:ph type="subTitle" idx="2"/>
          </p:nvPr>
        </p:nvSpPr>
        <p:spPr>
          <a:xfrm>
            <a:off x="3462150" y="3056927"/>
            <a:ext cx="2219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1"/>
          <p:cNvSpPr txBox="1">
            <a:spLocks noGrp="1"/>
          </p:cNvSpPr>
          <p:nvPr>
            <p:ph type="subTitle" idx="3"/>
          </p:nvPr>
        </p:nvSpPr>
        <p:spPr>
          <a:xfrm>
            <a:off x="6060711" y="3056927"/>
            <a:ext cx="2219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1"/>
          <p:cNvSpPr txBox="1">
            <a:spLocks noGrp="1"/>
          </p:cNvSpPr>
          <p:nvPr>
            <p:ph type="subTitle" idx="4"/>
          </p:nvPr>
        </p:nvSpPr>
        <p:spPr>
          <a:xfrm>
            <a:off x="863589" y="2449950"/>
            <a:ext cx="22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5" name="Google Shape;295;p21"/>
          <p:cNvSpPr txBox="1">
            <a:spLocks noGrp="1"/>
          </p:cNvSpPr>
          <p:nvPr>
            <p:ph type="subTitle" idx="5"/>
          </p:nvPr>
        </p:nvSpPr>
        <p:spPr>
          <a:xfrm>
            <a:off x="3462150" y="2449950"/>
            <a:ext cx="22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6" name="Google Shape;296;p21"/>
          <p:cNvSpPr txBox="1">
            <a:spLocks noGrp="1"/>
          </p:cNvSpPr>
          <p:nvPr>
            <p:ph type="subTitle" idx="6"/>
          </p:nvPr>
        </p:nvSpPr>
        <p:spPr>
          <a:xfrm>
            <a:off x="6060711" y="2449950"/>
            <a:ext cx="2219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97" name="Google Shape;297;p21"/>
          <p:cNvGrpSpPr/>
          <p:nvPr/>
        </p:nvGrpSpPr>
        <p:grpSpPr>
          <a:xfrm>
            <a:off x="-4512424" y="4140962"/>
            <a:ext cx="9011469" cy="1445978"/>
            <a:chOff x="605875" y="2513900"/>
            <a:chExt cx="5887925" cy="944775"/>
          </a:xfrm>
        </p:grpSpPr>
        <p:sp>
          <p:nvSpPr>
            <p:cNvPr id="298" name="Google Shape;298;p21"/>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1"/>
            <p:cNvGrpSpPr/>
            <p:nvPr/>
          </p:nvGrpSpPr>
          <p:grpSpPr>
            <a:xfrm>
              <a:off x="605875" y="2513900"/>
              <a:ext cx="3816000" cy="333000"/>
              <a:chOff x="605875" y="2513900"/>
              <a:chExt cx="3816000" cy="333000"/>
            </a:xfrm>
          </p:grpSpPr>
          <p:sp>
            <p:nvSpPr>
              <p:cNvPr id="300" name="Google Shape;300;p21"/>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04"/>
        <p:cNvGrpSpPr/>
        <p:nvPr/>
      </p:nvGrpSpPr>
      <p:grpSpPr>
        <a:xfrm>
          <a:off x="0" y="0"/>
          <a:ext cx="0" cy="0"/>
          <a:chOff x="0" y="0"/>
          <a:chExt cx="0" cy="0"/>
        </a:xfrm>
      </p:grpSpPr>
      <p:grpSp>
        <p:nvGrpSpPr>
          <p:cNvPr id="305" name="Google Shape;305;p22"/>
          <p:cNvGrpSpPr/>
          <p:nvPr/>
        </p:nvGrpSpPr>
        <p:grpSpPr>
          <a:xfrm rot="10800000" flipH="1">
            <a:off x="-114051" y="-47376"/>
            <a:ext cx="9372344" cy="5238247"/>
            <a:chOff x="172550" y="816675"/>
            <a:chExt cx="7278925" cy="4068225"/>
          </a:xfrm>
        </p:grpSpPr>
        <p:sp>
          <p:nvSpPr>
            <p:cNvPr id="306" name="Google Shape;306;p22"/>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22"/>
          <p:cNvGrpSpPr/>
          <p:nvPr/>
        </p:nvGrpSpPr>
        <p:grpSpPr>
          <a:xfrm>
            <a:off x="-1815461" y="445031"/>
            <a:ext cx="2583769" cy="2583735"/>
            <a:chOff x="82300" y="284025"/>
            <a:chExt cx="1885275" cy="1885250"/>
          </a:xfrm>
        </p:grpSpPr>
        <p:sp>
          <p:nvSpPr>
            <p:cNvPr id="313" name="Google Shape;313;p22"/>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22"/>
          <p:cNvSpPr txBox="1">
            <a:spLocks noGrp="1"/>
          </p:cNvSpPr>
          <p:nvPr>
            <p:ph type="subTitle" idx="1"/>
          </p:nvPr>
        </p:nvSpPr>
        <p:spPr>
          <a:xfrm>
            <a:off x="2438200" y="19761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7" name="Google Shape;317;p22"/>
          <p:cNvSpPr txBox="1">
            <a:spLocks noGrp="1"/>
          </p:cNvSpPr>
          <p:nvPr>
            <p:ph type="subTitle" idx="2"/>
          </p:nvPr>
        </p:nvSpPr>
        <p:spPr>
          <a:xfrm>
            <a:off x="5516304" y="19761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22"/>
          <p:cNvSpPr txBox="1">
            <a:spLocks noGrp="1"/>
          </p:cNvSpPr>
          <p:nvPr>
            <p:ph type="subTitle" idx="3"/>
          </p:nvPr>
        </p:nvSpPr>
        <p:spPr>
          <a:xfrm>
            <a:off x="2438200" y="35619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22"/>
          <p:cNvSpPr txBox="1">
            <a:spLocks noGrp="1"/>
          </p:cNvSpPr>
          <p:nvPr>
            <p:ph type="subTitle" idx="4"/>
          </p:nvPr>
        </p:nvSpPr>
        <p:spPr>
          <a:xfrm>
            <a:off x="5516304" y="35619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2"/>
          <p:cNvSpPr txBox="1">
            <a:spLocks noGrp="1"/>
          </p:cNvSpPr>
          <p:nvPr>
            <p:ph type="subTitle" idx="5"/>
          </p:nvPr>
        </p:nvSpPr>
        <p:spPr>
          <a:xfrm>
            <a:off x="2438200" y="1692575"/>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1" name="Google Shape;321;p22"/>
          <p:cNvSpPr txBox="1">
            <a:spLocks noGrp="1"/>
          </p:cNvSpPr>
          <p:nvPr>
            <p:ph type="subTitle" idx="6"/>
          </p:nvPr>
        </p:nvSpPr>
        <p:spPr>
          <a:xfrm>
            <a:off x="2438200" y="32784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2" name="Google Shape;322;p22"/>
          <p:cNvSpPr txBox="1">
            <a:spLocks noGrp="1"/>
          </p:cNvSpPr>
          <p:nvPr>
            <p:ph type="subTitle" idx="7"/>
          </p:nvPr>
        </p:nvSpPr>
        <p:spPr>
          <a:xfrm>
            <a:off x="5516300" y="1692575"/>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3" name="Google Shape;323;p22"/>
          <p:cNvSpPr txBox="1">
            <a:spLocks noGrp="1"/>
          </p:cNvSpPr>
          <p:nvPr>
            <p:ph type="subTitle" idx="8"/>
          </p:nvPr>
        </p:nvSpPr>
        <p:spPr>
          <a:xfrm>
            <a:off x="5516300" y="32784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24" name="Google Shape;324;p22"/>
          <p:cNvGrpSpPr/>
          <p:nvPr/>
        </p:nvGrpSpPr>
        <p:grpSpPr>
          <a:xfrm>
            <a:off x="-5052259" y="3200238"/>
            <a:ext cx="9011469" cy="2028639"/>
            <a:chOff x="605875" y="2133200"/>
            <a:chExt cx="5887925" cy="1325475"/>
          </a:xfrm>
        </p:grpSpPr>
        <p:sp>
          <p:nvSpPr>
            <p:cNvPr id="325" name="Google Shape;325;p22"/>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22"/>
            <p:cNvGrpSpPr/>
            <p:nvPr/>
          </p:nvGrpSpPr>
          <p:grpSpPr>
            <a:xfrm>
              <a:off x="605875" y="2133200"/>
              <a:ext cx="3816000" cy="713700"/>
              <a:chOff x="605875" y="2133200"/>
              <a:chExt cx="3816000" cy="713700"/>
            </a:xfrm>
          </p:grpSpPr>
          <p:sp>
            <p:nvSpPr>
              <p:cNvPr id="327" name="Google Shape;327;p22"/>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2"/>
        <p:cNvGrpSpPr/>
        <p:nvPr/>
      </p:nvGrpSpPr>
      <p:grpSpPr>
        <a:xfrm>
          <a:off x="0" y="0"/>
          <a:ext cx="0" cy="0"/>
          <a:chOff x="0" y="0"/>
          <a:chExt cx="0" cy="0"/>
        </a:xfrm>
      </p:grpSpPr>
      <p:grpSp>
        <p:nvGrpSpPr>
          <p:cNvPr id="333" name="Google Shape;333;p23"/>
          <p:cNvGrpSpPr/>
          <p:nvPr/>
        </p:nvGrpSpPr>
        <p:grpSpPr>
          <a:xfrm rot="10800000">
            <a:off x="-114051" y="-47376"/>
            <a:ext cx="9372344" cy="5238247"/>
            <a:chOff x="172550" y="816675"/>
            <a:chExt cx="7278925" cy="4068225"/>
          </a:xfrm>
        </p:grpSpPr>
        <p:sp>
          <p:nvSpPr>
            <p:cNvPr id="334" name="Google Shape;334;p23"/>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3"/>
          <p:cNvGrpSpPr/>
          <p:nvPr/>
        </p:nvGrpSpPr>
        <p:grpSpPr>
          <a:xfrm>
            <a:off x="-5037834" y="3284875"/>
            <a:ext cx="9011469" cy="2028639"/>
            <a:chOff x="605875" y="2133200"/>
            <a:chExt cx="5887925" cy="1325475"/>
          </a:xfrm>
        </p:grpSpPr>
        <p:sp>
          <p:nvSpPr>
            <p:cNvPr id="341" name="Google Shape;341;p23"/>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605875" y="2133200"/>
              <a:ext cx="3816000" cy="713700"/>
              <a:chOff x="605875" y="2133200"/>
              <a:chExt cx="3816000" cy="713700"/>
            </a:xfrm>
          </p:grpSpPr>
          <p:sp>
            <p:nvSpPr>
              <p:cNvPr id="343" name="Google Shape;343;p23"/>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8" name="Google Shape;34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23"/>
          <p:cNvSpPr txBox="1">
            <a:spLocks noGrp="1"/>
          </p:cNvSpPr>
          <p:nvPr>
            <p:ph type="subTitle" idx="1"/>
          </p:nvPr>
        </p:nvSpPr>
        <p:spPr>
          <a:xfrm>
            <a:off x="1171603" y="2018691"/>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 name="Google Shape;350;p23"/>
          <p:cNvSpPr txBox="1">
            <a:spLocks noGrp="1"/>
          </p:cNvSpPr>
          <p:nvPr>
            <p:ph type="subTitle" idx="2"/>
          </p:nvPr>
        </p:nvSpPr>
        <p:spPr>
          <a:xfrm>
            <a:off x="3513750" y="2018691"/>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23"/>
          <p:cNvSpPr txBox="1">
            <a:spLocks noGrp="1"/>
          </p:cNvSpPr>
          <p:nvPr>
            <p:ph type="subTitle" idx="3"/>
          </p:nvPr>
        </p:nvSpPr>
        <p:spPr>
          <a:xfrm>
            <a:off x="1171603" y="3452075"/>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23"/>
          <p:cNvSpPr txBox="1">
            <a:spLocks noGrp="1"/>
          </p:cNvSpPr>
          <p:nvPr>
            <p:ph type="subTitle" idx="4"/>
          </p:nvPr>
        </p:nvSpPr>
        <p:spPr>
          <a:xfrm>
            <a:off x="3513750" y="3452075"/>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3"/>
          <p:cNvSpPr txBox="1">
            <a:spLocks noGrp="1"/>
          </p:cNvSpPr>
          <p:nvPr>
            <p:ph type="subTitle" idx="5"/>
          </p:nvPr>
        </p:nvSpPr>
        <p:spPr>
          <a:xfrm>
            <a:off x="5855897" y="2018691"/>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3"/>
          <p:cNvSpPr txBox="1">
            <a:spLocks noGrp="1"/>
          </p:cNvSpPr>
          <p:nvPr>
            <p:ph type="subTitle" idx="6"/>
          </p:nvPr>
        </p:nvSpPr>
        <p:spPr>
          <a:xfrm>
            <a:off x="5855897" y="3452075"/>
            <a:ext cx="2116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3"/>
          <p:cNvSpPr txBox="1">
            <a:spLocks noGrp="1"/>
          </p:cNvSpPr>
          <p:nvPr>
            <p:ph type="subTitle" idx="7"/>
          </p:nvPr>
        </p:nvSpPr>
        <p:spPr>
          <a:xfrm>
            <a:off x="1169653" y="1757200"/>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23"/>
          <p:cNvSpPr txBox="1">
            <a:spLocks noGrp="1"/>
          </p:cNvSpPr>
          <p:nvPr>
            <p:ph type="subTitle" idx="8"/>
          </p:nvPr>
        </p:nvSpPr>
        <p:spPr>
          <a:xfrm>
            <a:off x="3511800" y="1757200"/>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7" name="Google Shape;357;p23"/>
          <p:cNvSpPr txBox="1">
            <a:spLocks noGrp="1"/>
          </p:cNvSpPr>
          <p:nvPr>
            <p:ph type="subTitle" idx="9"/>
          </p:nvPr>
        </p:nvSpPr>
        <p:spPr>
          <a:xfrm>
            <a:off x="5853947" y="1757200"/>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8" name="Google Shape;358;p23"/>
          <p:cNvSpPr txBox="1">
            <a:spLocks noGrp="1"/>
          </p:cNvSpPr>
          <p:nvPr>
            <p:ph type="subTitle" idx="13"/>
          </p:nvPr>
        </p:nvSpPr>
        <p:spPr>
          <a:xfrm>
            <a:off x="1169653" y="3189446"/>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9" name="Google Shape;359;p23"/>
          <p:cNvSpPr txBox="1">
            <a:spLocks noGrp="1"/>
          </p:cNvSpPr>
          <p:nvPr>
            <p:ph type="subTitle" idx="14"/>
          </p:nvPr>
        </p:nvSpPr>
        <p:spPr>
          <a:xfrm>
            <a:off x="3511800" y="3189446"/>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0" name="Google Shape;360;p23"/>
          <p:cNvSpPr txBox="1">
            <a:spLocks noGrp="1"/>
          </p:cNvSpPr>
          <p:nvPr>
            <p:ph type="subTitle" idx="15"/>
          </p:nvPr>
        </p:nvSpPr>
        <p:spPr>
          <a:xfrm>
            <a:off x="5853947" y="3189446"/>
            <a:ext cx="2120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1" name="Google Shape;361;p23"/>
          <p:cNvGrpSpPr/>
          <p:nvPr/>
        </p:nvGrpSpPr>
        <p:grpSpPr>
          <a:xfrm flipH="1">
            <a:off x="7926251" y="3699881"/>
            <a:ext cx="2583769" cy="2583735"/>
            <a:chOff x="82300" y="284025"/>
            <a:chExt cx="1885275" cy="1885250"/>
          </a:xfrm>
        </p:grpSpPr>
        <p:sp>
          <p:nvSpPr>
            <p:cNvPr id="362" name="Google Shape;362;p23"/>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81"/>
        <p:cNvGrpSpPr/>
        <p:nvPr/>
      </p:nvGrpSpPr>
      <p:grpSpPr>
        <a:xfrm>
          <a:off x="0" y="0"/>
          <a:ext cx="0" cy="0"/>
          <a:chOff x="0" y="0"/>
          <a:chExt cx="0" cy="0"/>
        </a:xfrm>
      </p:grpSpPr>
      <p:grpSp>
        <p:nvGrpSpPr>
          <p:cNvPr id="382" name="Google Shape;382;p25"/>
          <p:cNvGrpSpPr/>
          <p:nvPr/>
        </p:nvGrpSpPr>
        <p:grpSpPr>
          <a:xfrm flipH="1">
            <a:off x="-114051" y="-47376"/>
            <a:ext cx="9372344" cy="5238247"/>
            <a:chOff x="172550" y="816675"/>
            <a:chExt cx="7278925" cy="4068225"/>
          </a:xfrm>
        </p:grpSpPr>
        <p:sp>
          <p:nvSpPr>
            <p:cNvPr id="383" name="Google Shape;383;p25"/>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90" name="Google Shape;390;p25"/>
          <p:cNvGrpSpPr/>
          <p:nvPr/>
        </p:nvGrpSpPr>
        <p:grpSpPr>
          <a:xfrm>
            <a:off x="8343614" y="1488481"/>
            <a:ext cx="2583769" cy="2583735"/>
            <a:chOff x="82300" y="284025"/>
            <a:chExt cx="1885275" cy="1885250"/>
          </a:xfrm>
        </p:grpSpPr>
        <p:sp>
          <p:nvSpPr>
            <p:cNvPr id="391" name="Google Shape;391;p25"/>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5"/>
          <p:cNvGrpSpPr/>
          <p:nvPr/>
        </p:nvGrpSpPr>
        <p:grpSpPr>
          <a:xfrm>
            <a:off x="-257780" y="2425293"/>
            <a:ext cx="795862" cy="557722"/>
            <a:chOff x="4497621" y="4252575"/>
            <a:chExt cx="678947" cy="475790"/>
          </a:xfrm>
        </p:grpSpPr>
        <p:sp>
          <p:nvSpPr>
            <p:cNvPr id="394" name="Google Shape;394;p25"/>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6" name="Google Shape;396;p25"/>
          <p:cNvPicPr preferRelativeResize="0"/>
          <p:nvPr/>
        </p:nvPicPr>
        <p:blipFill>
          <a:blip r:embed="rId2">
            <a:alphaModFix amt="50000"/>
          </a:blip>
          <a:stretch>
            <a:fillRect/>
          </a:stretch>
        </p:blipFill>
        <p:spPr>
          <a:xfrm>
            <a:off x="8115026" y="-260313"/>
            <a:ext cx="795848" cy="795848"/>
          </a:xfrm>
          <a:prstGeom prst="rect">
            <a:avLst/>
          </a:prstGeom>
          <a:noFill/>
          <a:ln>
            <a:noFill/>
          </a:ln>
        </p:spPr>
      </p:pic>
      <p:pic>
        <p:nvPicPr>
          <p:cNvPr id="397" name="Google Shape;397;p25"/>
          <p:cNvPicPr preferRelativeResize="0"/>
          <p:nvPr/>
        </p:nvPicPr>
        <p:blipFill>
          <a:blip r:embed="rId2">
            <a:alphaModFix amt="50000"/>
          </a:blip>
          <a:stretch>
            <a:fillRect/>
          </a:stretch>
        </p:blipFill>
        <p:spPr>
          <a:xfrm>
            <a:off x="49775" y="3840326"/>
            <a:ext cx="610248" cy="610248"/>
          </a:xfrm>
          <a:prstGeom prst="rect">
            <a:avLst/>
          </a:prstGeom>
          <a:noFill/>
          <a:ln>
            <a:noFill/>
          </a:ln>
        </p:spPr>
      </p:pic>
      <p:grpSp>
        <p:nvGrpSpPr>
          <p:cNvPr id="398" name="Google Shape;398;p25"/>
          <p:cNvGrpSpPr/>
          <p:nvPr/>
        </p:nvGrpSpPr>
        <p:grpSpPr>
          <a:xfrm rot="10800000">
            <a:off x="-58799" y="4279138"/>
            <a:ext cx="9662974" cy="1318641"/>
            <a:chOff x="-326774" y="3899694"/>
            <a:chExt cx="9662974" cy="1318641"/>
          </a:xfrm>
        </p:grpSpPr>
        <p:sp>
          <p:nvSpPr>
            <p:cNvPr id="399" name="Google Shape;399;p25"/>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404"/>
        <p:cNvGrpSpPr/>
        <p:nvPr/>
      </p:nvGrpSpPr>
      <p:grpSpPr>
        <a:xfrm>
          <a:off x="0" y="0"/>
          <a:ext cx="0" cy="0"/>
          <a:chOff x="0" y="0"/>
          <a:chExt cx="0" cy="0"/>
        </a:xfrm>
      </p:grpSpPr>
      <p:grpSp>
        <p:nvGrpSpPr>
          <p:cNvPr id="405" name="Google Shape;405;p26"/>
          <p:cNvGrpSpPr/>
          <p:nvPr/>
        </p:nvGrpSpPr>
        <p:grpSpPr>
          <a:xfrm rot="10800000">
            <a:off x="-114051" y="-47376"/>
            <a:ext cx="9372344" cy="5238247"/>
            <a:chOff x="172550" y="816675"/>
            <a:chExt cx="7278925" cy="4068225"/>
          </a:xfrm>
        </p:grpSpPr>
        <p:sp>
          <p:nvSpPr>
            <p:cNvPr id="406" name="Google Shape;406;p26"/>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13" name="Google Shape;413;p26"/>
          <p:cNvGrpSpPr/>
          <p:nvPr/>
        </p:nvGrpSpPr>
        <p:grpSpPr>
          <a:xfrm>
            <a:off x="8051439" y="-1316394"/>
            <a:ext cx="2583769" cy="2583735"/>
            <a:chOff x="82300" y="284025"/>
            <a:chExt cx="1885275" cy="1885250"/>
          </a:xfrm>
        </p:grpSpPr>
        <p:sp>
          <p:nvSpPr>
            <p:cNvPr id="414" name="Google Shape;414;p26"/>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26"/>
          <p:cNvGrpSpPr/>
          <p:nvPr/>
        </p:nvGrpSpPr>
        <p:grpSpPr>
          <a:xfrm>
            <a:off x="1161945" y="4787793"/>
            <a:ext cx="795862" cy="557722"/>
            <a:chOff x="4497621" y="4252575"/>
            <a:chExt cx="678947" cy="475790"/>
          </a:xfrm>
        </p:grpSpPr>
        <p:sp>
          <p:nvSpPr>
            <p:cNvPr id="417" name="Google Shape;417;p26"/>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9" name="Google Shape;419;p26"/>
          <p:cNvPicPr preferRelativeResize="0"/>
          <p:nvPr/>
        </p:nvPicPr>
        <p:blipFill>
          <a:blip r:embed="rId2">
            <a:alphaModFix amt="50000"/>
          </a:blip>
          <a:stretch>
            <a:fillRect/>
          </a:stretch>
        </p:blipFill>
        <p:spPr>
          <a:xfrm>
            <a:off x="8337651" y="3941662"/>
            <a:ext cx="795848" cy="795848"/>
          </a:xfrm>
          <a:prstGeom prst="rect">
            <a:avLst/>
          </a:prstGeom>
          <a:noFill/>
          <a:ln>
            <a:noFill/>
          </a:ln>
        </p:spPr>
      </p:pic>
      <p:pic>
        <p:nvPicPr>
          <p:cNvPr id="420" name="Google Shape;420;p26"/>
          <p:cNvPicPr preferRelativeResize="0"/>
          <p:nvPr/>
        </p:nvPicPr>
        <p:blipFill>
          <a:blip r:embed="rId2">
            <a:alphaModFix amt="50000"/>
          </a:blip>
          <a:stretch>
            <a:fillRect/>
          </a:stretch>
        </p:blipFill>
        <p:spPr>
          <a:xfrm>
            <a:off x="49775" y="3840326"/>
            <a:ext cx="610248" cy="61024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21"/>
        <p:cNvGrpSpPr/>
        <p:nvPr/>
      </p:nvGrpSpPr>
      <p:grpSpPr>
        <a:xfrm>
          <a:off x="0" y="0"/>
          <a:ext cx="0" cy="0"/>
          <a:chOff x="0" y="0"/>
          <a:chExt cx="0" cy="0"/>
        </a:xfrm>
      </p:grpSpPr>
      <p:grpSp>
        <p:nvGrpSpPr>
          <p:cNvPr id="422" name="Google Shape;422;p27"/>
          <p:cNvGrpSpPr/>
          <p:nvPr/>
        </p:nvGrpSpPr>
        <p:grpSpPr>
          <a:xfrm flipH="1">
            <a:off x="-114051" y="-47376"/>
            <a:ext cx="9372344" cy="5238247"/>
            <a:chOff x="172550" y="816675"/>
            <a:chExt cx="7278925" cy="4068225"/>
          </a:xfrm>
        </p:grpSpPr>
        <p:sp>
          <p:nvSpPr>
            <p:cNvPr id="423" name="Google Shape;423;p27"/>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7"/>
          <p:cNvSpPr txBox="1">
            <a:spLocks noGrp="1"/>
          </p:cNvSpPr>
          <p:nvPr>
            <p:ph type="title" hasCustomPrompt="1"/>
          </p:nvPr>
        </p:nvSpPr>
        <p:spPr>
          <a:xfrm>
            <a:off x="2431500" y="706175"/>
            <a:ext cx="428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0" name="Google Shape;430;p27"/>
          <p:cNvSpPr txBox="1">
            <a:spLocks noGrp="1"/>
          </p:cNvSpPr>
          <p:nvPr>
            <p:ph type="subTitle" idx="1"/>
          </p:nvPr>
        </p:nvSpPr>
        <p:spPr>
          <a:xfrm>
            <a:off x="2431500" y="1464174"/>
            <a:ext cx="42810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1" name="Google Shape;431;p27"/>
          <p:cNvSpPr txBox="1">
            <a:spLocks noGrp="1"/>
          </p:cNvSpPr>
          <p:nvPr>
            <p:ph type="title" idx="2" hasCustomPrompt="1"/>
          </p:nvPr>
        </p:nvSpPr>
        <p:spPr>
          <a:xfrm>
            <a:off x="2431500" y="2003879"/>
            <a:ext cx="428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2" name="Google Shape;432;p27"/>
          <p:cNvSpPr txBox="1">
            <a:spLocks noGrp="1"/>
          </p:cNvSpPr>
          <p:nvPr>
            <p:ph type="subTitle" idx="3"/>
          </p:nvPr>
        </p:nvSpPr>
        <p:spPr>
          <a:xfrm>
            <a:off x="2431500" y="2764450"/>
            <a:ext cx="42810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3" name="Google Shape;433;p27"/>
          <p:cNvSpPr txBox="1">
            <a:spLocks noGrp="1"/>
          </p:cNvSpPr>
          <p:nvPr>
            <p:ph type="title" idx="4" hasCustomPrompt="1"/>
          </p:nvPr>
        </p:nvSpPr>
        <p:spPr>
          <a:xfrm>
            <a:off x="2431500" y="3301583"/>
            <a:ext cx="4281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4" name="Google Shape;434;p27"/>
          <p:cNvSpPr txBox="1">
            <a:spLocks noGrp="1"/>
          </p:cNvSpPr>
          <p:nvPr>
            <p:ph type="subTitle" idx="5"/>
          </p:nvPr>
        </p:nvSpPr>
        <p:spPr>
          <a:xfrm>
            <a:off x="2431500" y="4064725"/>
            <a:ext cx="4281000" cy="37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35"/>
        <p:cNvGrpSpPr/>
        <p:nvPr/>
      </p:nvGrpSpPr>
      <p:grpSpPr>
        <a:xfrm>
          <a:off x="0" y="0"/>
          <a:ext cx="0" cy="0"/>
          <a:chOff x="0" y="0"/>
          <a:chExt cx="0" cy="0"/>
        </a:xfrm>
      </p:grpSpPr>
      <p:grpSp>
        <p:nvGrpSpPr>
          <p:cNvPr id="436" name="Google Shape;436;p28"/>
          <p:cNvGrpSpPr/>
          <p:nvPr/>
        </p:nvGrpSpPr>
        <p:grpSpPr>
          <a:xfrm>
            <a:off x="-114051" y="-47376"/>
            <a:ext cx="9372344" cy="5238247"/>
            <a:chOff x="172550" y="816675"/>
            <a:chExt cx="7278925" cy="4068225"/>
          </a:xfrm>
        </p:grpSpPr>
        <p:sp>
          <p:nvSpPr>
            <p:cNvPr id="437" name="Google Shape;437;p28"/>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8"/>
          <p:cNvSpPr txBox="1"/>
          <p:nvPr/>
        </p:nvSpPr>
        <p:spPr>
          <a:xfrm>
            <a:off x="2099100" y="38405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Bai Jamjuree"/>
                <a:ea typeface="Bai Jamjuree"/>
                <a:cs typeface="Bai Jamjuree"/>
                <a:sym typeface="Bai Jamjuree"/>
              </a:rPr>
              <a:t>CREDITS:</a:t>
            </a:r>
            <a:r>
              <a:rPr lang="en" sz="1200">
                <a:solidFill>
                  <a:schemeClr val="dk1"/>
                </a:solidFill>
                <a:latin typeface="Bai Jamjuree"/>
                <a:ea typeface="Bai Jamjuree"/>
                <a:cs typeface="Bai Jamjuree"/>
                <a:sym typeface="Bai Jamjuree"/>
              </a:rPr>
              <a:t> This presentation template was created by </a:t>
            </a:r>
            <a:r>
              <a:rPr lang="en" sz="1200" b="1" u="sng">
                <a:solidFill>
                  <a:schemeClr val="hlink"/>
                </a:solidFill>
                <a:latin typeface="Bai Jamjuree"/>
                <a:ea typeface="Bai Jamjuree"/>
                <a:cs typeface="Bai Jamjuree"/>
                <a:sym typeface="Bai Jamjuree"/>
                <a:hlinkClick r:id="rId2"/>
              </a:rPr>
              <a:t>Slidesgo</a:t>
            </a:r>
            <a:r>
              <a:rPr lang="en" sz="1200">
                <a:solidFill>
                  <a:schemeClr val="dk1"/>
                </a:solidFill>
                <a:latin typeface="Bai Jamjuree"/>
                <a:ea typeface="Bai Jamjuree"/>
                <a:cs typeface="Bai Jamjuree"/>
                <a:sym typeface="Bai Jamjuree"/>
              </a:rPr>
              <a:t>, and includes icons by </a:t>
            </a:r>
            <a:r>
              <a:rPr lang="en" sz="1200" b="1" u="sng">
                <a:solidFill>
                  <a:schemeClr val="dk1"/>
                </a:solid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Flaticon</a:t>
            </a:r>
            <a:r>
              <a:rPr lang="en" sz="1200">
                <a:solidFill>
                  <a:schemeClr val="dk1"/>
                </a:solidFill>
                <a:latin typeface="Bai Jamjuree"/>
                <a:ea typeface="Bai Jamjuree"/>
                <a:cs typeface="Bai Jamjuree"/>
                <a:sym typeface="Bai Jamjuree"/>
              </a:rPr>
              <a:t>, and infographics &amp; images by </a:t>
            </a:r>
            <a:r>
              <a:rPr lang="en" sz="1200" b="1" u="sng">
                <a:solidFill>
                  <a:schemeClr val="dk1"/>
                </a:solid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i Jamjuree"/>
                <a:ea typeface="Bai Jamjuree"/>
                <a:cs typeface="Bai Jamjuree"/>
                <a:sym typeface="Bai Jamjuree"/>
              </a:rPr>
              <a:t> </a:t>
            </a:r>
            <a:endParaRPr sz="1200" b="1" u="sng">
              <a:solidFill>
                <a:schemeClr val="dk1"/>
              </a:solidFill>
              <a:latin typeface="Bai Jamjuree"/>
              <a:ea typeface="Bai Jamjuree"/>
              <a:cs typeface="Bai Jamjuree"/>
              <a:sym typeface="Bai Jamjuree"/>
            </a:endParaRPr>
          </a:p>
        </p:txBody>
      </p:sp>
      <p:sp>
        <p:nvSpPr>
          <p:cNvPr id="444" name="Google Shape;444;p28"/>
          <p:cNvSpPr txBox="1">
            <a:spLocks noGrp="1"/>
          </p:cNvSpPr>
          <p:nvPr>
            <p:ph type="title"/>
          </p:nvPr>
        </p:nvSpPr>
        <p:spPr>
          <a:xfrm>
            <a:off x="2685117" y="617025"/>
            <a:ext cx="3773700" cy="85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5" name="Google Shape;445;p28"/>
          <p:cNvSpPr txBox="1">
            <a:spLocks noGrp="1"/>
          </p:cNvSpPr>
          <p:nvPr>
            <p:ph type="subTitle" idx="1"/>
          </p:nvPr>
        </p:nvSpPr>
        <p:spPr>
          <a:xfrm>
            <a:off x="2685075" y="1460449"/>
            <a:ext cx="37737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6"/>
        <p:cNvGrpSpPr/>
        <p:nvPr/>
      </p:nvGrpSpPr>
      <p:grpSpPr>
        <a:xfrm>
          <a:off x="0" y="0"/>
          <a:ext cx="0" cy="0"/>
          <a:chOff x="0" y="0"/>
          <a:chExt cx="0" cy="0"/>
        </a:xfrm>
      </p:grpSpPr>
      <p:grpSp>
        <p:nvGrpSpPr>
          <p:cNvPr id="447" name="Google Shape;447;p29"/>
          <p:cNvGrpSpPr/>
          <p:nvPr/>
        </p:nvGrpSpPr>
        <p:grpSpPr>
          <a:xfrm>
            <a:off x="-114051" y="-47376"/>
            <a:ext cx="9372344" cy="5238247"/>
            <a:chOff x="172550" y="816675"/>
            <a:chExt cx="7278925" cy="4068225"/>
          </a:xfrm>
        </p:grpSpPr>
        <p:sp>
          <p:nvSpPr>
            <p:cNvPr id="448" name="Google Shape;448;p29"/>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4" name="Google Shape;454;p29"/>
          <p:cNvPicPr preferRelativeResize="0"/>
          <p:nvPr/>
        </p:nvPicPr>
        <p:blipFill>
          <a:blip r:embed="rId2">
            <a:alphaModFix amt="50000"/>
          </a:blip>
          <a:stretch>
            <a:fillRect/>
          </a:stretch>
        </p:blipFill>
        <p:spPr>
          <a:xfrm>
            <a:off x="5668400" y="444601"/>
            <a:ext cx="610248" cy="610248"/>
          </a:xfrm>
          <a:prstGeom prst="rect">
            <a:avLst/>
          </a:prstGeom>
          <a:noFill/>
          <a:ln>
            <a:noFill/>
          </a:ln>
        </p:spPr>
      </p:pic>
      <p:grpSp>
        <p:nvGrpSpPr>
          <p:cNvPr id="455" name="Google Shape;455;p29"/>
          <p:cNvGrpSpPr/>
          <p:nvPr/>
        </p:nvGrpSpPr>
        <p:grpSpPr>
          <a:xfrm>
            <a:off x="6554145" y="3249243"/>
            <a:ext cx="795862" cy="557722"/>
            <a:chOff x="4497621" y="4252575"/>
            <a:chExt cx="678947" cy="475790"/>
          </a:xfrm>
        </p:grpSpPr>
        <p:sp>
          <p:nvSpPr>
            <p:cNvPr id="456" name="Google Shape;456;p29"/>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8" name="Google Shape;458;p29"/>
          <p:cNvPicPr preferRelativeResize="0"/>
          <p:nvPr/>
        </p:nvPicPr>
        <p:blipFill>
          <a:blip r:embed="rId2">
            <a:alphaModFix amt="50000"/>
          </a:blip>
          <a:stretch>
            <a:fillRect/>
          </a:stretch>
        </p:blipFill>
        <p:spPr>
          <a:xfrm>
            <a:off x="5406875" y="4045051"/>
            <a:ext cx="610248" cy="610248"/>
          </a:xfrm>
          <a:prstGeom prst="rect">
            <a:avLst/>
          </a:prstGeom>
          <a:noFill/>
          <a:ln>
            <a:noFill/>
          </a:ln>
        </p:spPr>
      </p:pic>
      <p:pic>
        <p:nvPicPr>
          <p:cNvPr id="459" name="Google Shape;459;p29"/>
          <p:cNvPicPr preferRelativeResize="0"/>
          <p:nvPr/>
        </p:nvPicPr>
        <p:blipFill>
          <a:blip r:embed="rId2">
            <a:alphaModFix amt="50000"/>
          </a:blip>
          <a:stretch>
            <a:fillRect/>
          </a:stretch>
        </p:blipFill>
        <p:spPr>
          <a:xfrm>
            <a:off x="7836425" y="2130374"/>
            <a:ext cx="1382799" cy="1382799"/>
          </a:xfrm>
          <a:prstGeom prst="rect">
            <a:avLst/>
          </a:prstGeom>
          <a:noFill/>
          <a:ln>
            <a:noFill/>
          </a:ln>
        </p:spPr>
      </p:pic>
      <p:grpSp>
        <p:nvGrpSpPr>
          <p:cNvPr id="460" name="Google Shape;460;p29"/>
          <p:cNvGrpSpPr/>
          <p:nvPr/>
        </p:nvGrpSpPr>
        <p:grpSpPr>
          <a:xfrm>
            <a:off x="2648489" y="-1345894"/>
            <a:ext cx="2583769" cy="2583735"/>
            <a:chOff x="82300" y="284025"/>
            <a:chExt cx="1885275" cy="1885250"/>
          </a:xfrm>
        </p:grpSpPr>
        <p:sp>
          <p:nvSpPr>
            <p:cNvPr id="461" name="Google Shape;461;p29"/>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9"/>
          <p:cNvSpPr/>
          <p:nvPr/>
        </p:nvSpPr>
        <p:spPr>
          <a:xfrm>
            <a:off x="-98150" y="4530900"/>
            <a:ext cx="9448641" cy="451152"/>
          </a:xfrm>
          <a:custGeom>
            <a:avLst/>
            <a:gdLst/>
            <a:ahLst/>
            <a:cxnLst/>
            <a:rect l="l" t="t" r="r" b="b"/>
            <a:pathLst>
              <a:path w="241360" h="9573" extrusionOk="0">
                <a:moveTo>
                  <a:pt x="1" y="0"/>
                </a:moveTo>
                <a:lnTo>
                  <a:pt x="1" y="321"/>
                </a:lnTo>
                <a:lnTo>
                  <a:pt x="160009" y="321"/>
                </a:lnTo>
                <a:cubicBezTo>
                  <a:pt x="162676" y="321"/>
                  <a:pt x="165227" y="990"/>
                  <a:pt x="166833" y="2132"/>
                </a:cubicBezTo>
                <a:lnTo>
                  <a:pt x="175799" y="8448"/>
                </a:lnTo>
                <a:lnTo>
                  <a:pt x="175844" y="8475"/>
                </a:lnTo>
                <a:cubicBezTo>
                  <a:pt x="177440" y="9180"/>
                  <a:pt x="179465" y="9572"/>
                  <a:pt x="181535" y="9572"/>
                </a:cubicBezTo>
                <a:lnTo>
                  <a:pt x="241360" y="9572"/>
                </a:lnTo>
                <a:lnTo>
                  <a:pt x="241360" y="9260"/>
                </a:lnTo>
                <a:lnTo>
                  <a:pt x="181535" y="9260"/>
                </a:lnTo>
                <a:cubicBezTo>
                  <a:pt x="179617" y="9260"/>
                  <a:pt x="177735" y="8894"/>
                  <a:pt x="176254" y="8243"/>
                </a:cubicBezTo>
                <a:lnTo>
                  <a:pt x="167306" y="1936"/>
                </a:lnTo>
                <a:cubicBezTo>
                  <a:pt x="165593" y="723"/>
                  <a:pt x="162863" y="0"/>
                  <a:pt x="160009" y="0"/>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64"/>
        <p:cNvGrpSpPr/>
        <p:nvPr/>
      </p:nvGrpSpPr>
      <p:grpSpPr>
        <a:xfrm>
          <a:off x="0" y="0"/>
          <a:ext cx="0" cy="0"/>
          <a:chOff x="0" y="0"/>
          <a:chExt cx="0" cy="0"/>
        </a:xfrm>
      </p:grpSpPr>
      <p:grpSp>
        <p:nvGrpSpPr>
          <p:cNvPr id="465" name="Google Shape;465;p30"/>
          <p:cNvGrpSpPr/>
          <p:nvPr/>
        </p:nvGrpSpPr>
        <p:grpSpPr>
          <a:xfrm>
            <a:off x="-114051" y="-47376"/>
            <a:ext cx="9372344" cy="5238247"/>
            <a:chOff x="172550" y="816675"/>
            <a:chExt cx="7278925" cy="4068225"/>
          </a:xfrm>
        </p:grpSpPr>
        <p:sp>
          <p:nvSpPr>
            <p:cNvPr id="466" name="Google Shape;466;p30"/>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0"/>
          <p:cNvGrpSpPr/>
          <p:nvPr/>
        </p:nvGrpSpPr>
        <p:grpSpPr>
          <a:xfrm>
            <a:off x="-881649" y="2998856"/>
            <a:ext cx="2583769" cy="2583735"/>
            <a:chOff x="82300" y="284025"/>
            <a:chExt cx="1885275" cy="1885250"/>
          </a:xfrm>
        </p:grpSpPr>
        <p:sp>
          <p:nvSpPr>
            <p:cNvPr id="473" name="Google Shape;473;p30"/>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5" name="Google Shape;475;p30"/>
          <p:cNvPicPr preferRelativeResize="0"/>
          <p:nvPr/>
        </p:nvPicPr>
        <p:blipFill>
          <a:blip r:embed="rId2">
            <a:alphaModFix amt="50000"/>
          </a:blip>
          <a:stretch>
            <a:fillRect/>
          </a:stretch>
        </p:blipFill>
        <p:spPr>
          <a:xfrm>
            <a:off x="7677050" y="481550"/>
            <a:ext cx="795848" cy="795848"/>
          </a:xfrm>
          <a:prstGeom prst="rect">
            <a:avLst/>
          </a:prstGeom>
          <a:noFill/>
          <a:ln>
            <a:noFill/>
          </a:ln>
        </p:spPr>
      </p:pic>
      <p:grpSp>
        <p:nvGrpSpPr>
          <p:cNvPr id="476" name="Google Shape;476;p30"/>
          <p:cNvGrpSpPr/>
          <p:nvPr/>
        </p:nvGrpSpPr>
        <p:grpSpPr>
          <a:xfrm rot="10800000" flipH="1">
            <a:off x="-383924" y="-390131"/>
            <a:ext cx="9662974" cy="1472410"/>
            <a:chOff x="-326774" y="3899694"/>
            <a:chExt cx="9662974" cy="1472410"/>
          </a:xfrm>
        </p:grpSpPr>
        <p:sp>
          <p:nvSpPr>
            <p:cNvPr id="477" name="Google Shape;477;p30"/>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0"/>
          <p:cNvGrpSpPr/>
          <p:nvPr/>
        </p:nvGrpSpPr>
        <p:grpSpPr>
          <a:xfrm flipH="1">
            <a:off x="4630041" y="3249163"/>
            <a:ext cx="9011469" cy="2028639"/>
            <a:chOff x="605875" y="2133200"/>
            <a:chExt cx="5887925" cy="1325475"/>
          </a:xfrm>
        </p:grpSpPr>
        <p:sp>
          <p:nvSpPr>
            <p:cNvPr id="484" name="Google Shape;484;p30"/>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30"/>
            <p:cNvGrpSpPr/>
            <p:nvPr/>
          </p:nvGrpSpPr>
          <p:grpSpPr>
            <a:xfrm>
              <a:off x="605875" y="2133200"/>
              <a:ext cx="3816000" cy="713700"/>
              <a:chOff x="605875" y="2133200"/>
              <a:chExt cx="3816000" cy="713700"/>
            </a:xfrm>
          </p:grpSpPr>
          <p:sp>
            <p:nvSpPr>
              <p:cNvPr id="486" name="Google Shape;486;p30"/>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91" name="Google Shape;491;p30"/>
          <p:cNvPicPr preferRelativeResize="0"/>
          <p:nvPr/>
        </p:nvPicPr>
        <p:blipFill>
          <a:blip r:embed="rId2">
            <a:alphaModFix amt="50000"/>
          </a:blip>
          <a:stretch>
            <a:fillRect/>
          </a:stretch>
        </p:blipFill>
        <p:spPr>
          <a:xfrm>
            <a:off x="482925" y="2076451"/>
            <a:ext cx="990602" cy="990602"/>
          </a:xfrm>
          <a:prstGeom prst="rect">
            <a:avLst/>
          </a:prstGeom>
          <a:noFill/>
          <a:ln>
            <a:noFill/>
          </a:ln>
        </p:spPr>
      </p:pic>
      <p:grpSp>
        <p:nvGrpSpPr>
          <p:cNvPr id="492" name="Google Shape;492;p30"/>
          <p:cNvGrpSpPr/>
          <p:nvPr/>
        </p:nvGrpSpPr>
        <p:grpSpPr>
          <a:xfrm>
            <a:off x="713220" y="790818"/>
            <a:ext cx="795862" cy="557722"/>
            <a:chOff x="4497621" y="4252575"/>
            <a:chExt cx="678947" cy="475790"/>
          </a:xfrm>
        </p:grpSpPr>
        <p:sp>
          <p:nvSpPr>
            <p:cNvPr id="493" name="Google Shape;493;p30"/>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grpSp>
        <p:nvGrpSpPr>
          <p:cNvPr id="40" name="Google Shape;40;p4"/>
          <p:cNvGrpSpPr/>
          <p:nvPr/>
        </p:nvGrpSpPr>
        <p:grpSpPr>
          <a:xfrm rot="10800000" flipH="1">
            <a:off x="-114051" y="-47376"/>
            <a:ext cx="9372344" cy="5238247"/>
            <a:chOff x="172550" y="816675"/>
            <a:chExt cx="7278925" cy="4068225"/>
          </a:xfrm>
        </p:grpSpPr>
        <p:sp>
          <p:nvSpPr>
            <p:cNvPr id="41" name="Google Shape;41;p4"/>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4"/>
          <p:cNvSpPr txBox="1">
            <a:spLocks noGrp="1"/>
          </p:cNvSpPr>
          <p:nvPr>
            <p:ph type="body" idx="1"/>
          </p:nvPr>
        </p:nvSpPr>
        <p:spPr>
          <a:xfrm>
            <a:off x="720000" y="1215750"/>
            <a:ext cx="7704000" cy="1273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grpSp>
        <p:nvGrpSpPr>
          <p:cNvPr id="50" name="Google Shape;50;p5"/>
          <p:cNvGrpSpPr/>
          <p:nvPr/>
        </p:nvGrpSpPr>
        <p:grpSpPr>
          <a:xfrm rot="10800000" flipH="1">
            <a:off x="-114051" y="-47376"/>
            <a:ext cx="9372344" cy="5238247"/>
            <a:chOff x="172550" y="816675"/>
            <a:chExt cx="7278925" cy="4068225"/>
          </a:xfrm>
        </p:grpSpPr>
        <p:sp>
          <p:nvSpPr>
            <p:cNvPr id="51" name="Google Shape;51;p5"/>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5"/>
          <p:cNvGrpSpPr/>
          <p:nvPr/>
        </p:nvGrpSpPr>
        <p:grpSpPr>
          <a:xfrm rot="-5400000">
            <a:off x="4033926" y="2955419"/>
            <a:ext cx="9662974" cy="1472410"/>
            <a:chOff x="-326774" y="3899694"/>
            <a:chExt cx="9662974" cy="1472410"/>
          </a:xfrm>
        </p:grpSpPr>
        <p:sp>
          <p:nvSpPr>
            <p:cNvPr id="58" name="Google Shape;58;p5"/>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5"/>
          <p:cNvSpPr txBox="1">
            <a:spLocks noGrp="1"/>
          </p:cNvSpPr>
          <p:nvPr>
            <p:ph type="subTitle" idx="1"/>
          </p:nvPr>
        </p:nvSpPr>
        <p:spPr>
          <a:xfrm>
            <a:off x="3549088" y="3647787"/>
            <a:ext cx="36849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2"/>
          </p:nvPr>
        </p:nvSpPr>
        <p:spPr>
          <a:xfrm>
            <a:off x="3549063" y="2039837"/>
            <a:ext cx="3684900" cy="39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5"/>
          <p:cNvSpPr txBox="1">
            <a:spLocks noGrp="1"/>
          </p:cNvSpPr>
          <p:nvPr>
            <p:ph type="subTitle" idx="3"/>
          </p:nvPr>
        </p:nvSpPr>
        <p:spPr>
          <a:xfrm>
            <a:off x="3549063" y="3339763"/>
            <a:ext cx="3684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5"/>
          <p:cNvSpPr txBox="1">
            <a:spLocks noGrp="1"/>
          </p:cNvSpPr>
          <p:nvPr>
            <p:ph type="subTitle" idx="4"/>
          </p:nvPr>
        </p:nvSpPr>
        <p:spPr>
          <a:xfrm>
            <a:off x="3549063" y="1731813"/>
            <a:ext cx="3684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Aldrich"/>
                <a:ea typeface="Aldrich"/>
                <a:cs typeface="Aldrich"/>
                <a:sym typeface="Aldrich"/>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grpSp>
        <p:nvGrpSpPr>
          <p:cNvPr id="70" name="Google Shape;70;p6"/>
          <p:cNvGrpSpPr/>
          <p:nvPr/>
        </p:nvGrpSpPr>
        <p:grpSpPr>
          <a:xfrm rot="10800000" flipH="1">
            <a:off x="-114051" y="-47376"/>
            <a:ext cx="9372344" cy="5238247"/>
            <a:chOff x="172550" y="816675"/>
            <a:chExt cx="7278925" cy="4068225"/>
          </a:xfrm>
        </p:grpSpPr>
        <p:sp>
          <p:nvSpPr>
            <p:cNvPr id="71" name="Google Shape;71;p6"/>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6"/>
          <p:cNvSpPr/>
          <p:nvPr/>
        </p:nvSpPr>
        <p:spPr>
          <a:xfrm rot="10800000">
            <a:off x="5622450" y="4797934"/>
            <a:ext cx="3587478" cy="374994"/>
          </a:xfrm>
          <a:custGeom>
            <a:avLst/>
            <a:gdLst/>
            <a:ahLst/>
            <a:cxnLst/>
            <a:rect l="l" t="t" r="r" b="b"/>
            <a:pathLst>
              <a:path w="89363" h="9341" extrusionOk="0">
                <a:moveTo>
                  <a:pt x="89122" y="0"/>
                </a:moveTo>
                <a:lnTo>
                  <a:pt x="83885" y="7262"/>
                </a:lnTo>
                <a:cubicBezTo>
                  <a:pt x="83091" y="8368"/>
                  <a:pt x="81798" y="9028"/>
                  <a:pt x="80433" y="9028"/>
                </a:cubicBezTo>
                <a:lnTo>
                  <a:pt x="1" y="9028"/>
                </a:lnTo>
                <a:lnTo>
                  <a:pt x="1" y="9340"/>
                </a:lnTo>
                <a:lnTo>
                  <a:pt x="80433" y="9340"/>
                </a:lnTo>
                <a:cubicBezTo>
                  <a:pt x="81905" y="9340"/>
                  <a:pt x="83288" y="8636"/>
                  <a:pt x="84144" y="7449"/>
                </a:cubicBezTo>
                <a:lnTo>
                  <a:pt x="89363" y="205"/>
                </a:lnTo>
                <a:lnTo>
                  <a:pt x="89122"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6"/>
          <p:cNvPicPr preferRelativeResize="0"/>
          <p:nvPr/>
        </p:nvPicPr>
        <p:blipFill>
          <a:blip r:embed="rId2">
            <a:alphaModFix amt="50000"/>
          </a:blip>
          <a:stretch>
            <a:fillRect/>
          </a:stretch>
        </p:blipFill>
        <p:spPr>
          <a:xfrm>
            <a:off x="-176025" y="2912300"/>
            <a:ext cx="759598" cy="759598"/>
          </a:xfrm>
          <a:prstGeom prst="rect">
            <a:avLst/>
          </a:prstGeom>
          <a:noFill/>
          <a:ln>
            <a:noFill/>
          </a:ln>
        </p:spPr>
      </p:pic>
      <p:pic>
        <p:nvPicPr>
          <p:cNvPr id="79" name="Google Shape;79;p6"/>
          <p:cNvPicPr preferRelativeResize="0"/>
          <p:nvPr/>
        </p:nvPicPr>
        <p:blipFill>
          <a:blip r:embed="rId2">
            <a:alphaModFix amt="50000"/>
          </a:blip>
          <a:stretch>
            <a:fillRect/>
          </a:stretch>
        </p:blipFill>
        <p:spPr>
          <a:xfrm>
            <a:off x="8511626" y="828875"/>
            <a:ext cx="1090499" cy="1090499"/>
          </a:xfrm>
          <a:prstGeom prst="rect">
            <a:avLst/>
          </a:prstGeom>
          <a:noFill/>
          <a:ln>
            <a:noFill/>
          </a:ln>
        </p:spPr>
      </p:pic>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grpSp>
        <p:nvGrpSpPr>
          <p:cNvPr id="82" name="Google Shape;82;p7"/>
          <p:cNvGrpSpPr/>
          <p:nvPr/>
        </p:nvGrpSpPr>
        <p:grpSpPr>
          <a:xfrm rot="10800000">
            <a:off x="-114051" y="-47376"/>
            <a:ext cx="9372344" cy="5238247"/>
            <a:chOff x="172550" y="816675"/>
            <a:chExt cx="7278925" cy="4068225"/>
          </a:xfrm>
        </p:grpSpPr>
        <p:sp>
          <p:nvSpPr>
            <p:cNvPr id="83" name="Google Shape;83;p7"/>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7"/>
          <p:cNvGrpSpPr/>
          <p:nvPr/>
        </p:nvGrpSpPr>
        <p:grpSpPr>
          <a:xfrm>
            <a:off x="2679239" y="4158431"/>
            <a:ext cx="2583769" cy="2583735"/>
            <a:chOff x="82300" y="284025"/>
            <a:chExt cx="1885275" cy="1885250"/>
          </a:xfrm>
        </p:grpSpPr>
        <p:sp>
          <p:nvSpPr>
            <p:cNvPr id="90" name="Google Shape;90;p7"/>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 name="Google Shape;92;p7"/>
          <p:cNvPicPr preferRelativeResize="0"/>
          <p:nvPr/>
        </p:nvPicPr>
        <p:blipFill>
          <a:blip r:embed="rId2">
            <a:alphaModFix amt="50000"/>
          </a:blip>
          <a:stretch>
            <a:fillRect/>
          </a:stretch>
        </p:blipFill>
        <p:spPr>
          <a:xfrm>
            <a:off x="8185251" y="1146050"/>
            <a:ext cx="795848" cy="795848"/>
          </a:xfrm>
          <a:prstGeom prst="rect">
            <a:avLst/>
          </a:prstGeom>
          <a:noFill/>
          <a:ln>
            <a:noFill/>
          </a:ln>
        </p:spPr>
      </p:pic>
      <p:sp>
        <p:nvSpPr>
          <p:cNvPr id="93" name="Google Shape;9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7"/>
          <p:cNvSpPr txBox="1">
            <a:spLocks noGrp="1"/>
          </p:cNvSpPr>
          <p:nvPr>
            <p:ph type="subTitle" idx="1"/>
          </p:nvPr>
        </p:nvSpPr>
        <p:spPr>
          <a:xfrm>
            <a:off x="720000" y="1649900"/>
            <a:ext cx="4294800" cy="21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grpSp>
        <p:nvGrpSpPr>
          <p:cNvPr id="96" name="Google Shape;96;p8"/>
          <p:cNvGrpSpPr/>
          <p:nvPr/>
        </p:nvGrpSpPr>
        <p:grpSpPr>
          <a:xfrm flipH="1">
            <a:off x="-114051" y="-47376"/>
            <a:ext cx="9372344" cy="5238247"/>
            <a:chOff x="172550" y="816675"/>
            <a:chExt cx="7278925" cy="4068225"/>
          </a:xfrm>
        </p:grpSpPr>
        <p:sp>
          <p:nvSpPr>
            <p:cNvPr id="97" name="Google Shape;97;p8"/>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8"/>
          <p:cNvSpPr txBox="1">
            <a:spLocks noGrp="1"/>
          </p:cNvSpPr>
          <p:nvPr>
            <p:ph type="title"/>
          </p:nvPr>
        </p:nvSpPr>
        <p:spPr>
          <a:xfrm>
            <a:off x="1168200" y="2047600"/>
            <a:ext cx="6807600" cy="1048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grpSp>
        <p:nvGrpSpPr>
          <p:cNvPr id="105" name="Google Shape;105;p9"/>
          <p:cNvGrpSpPr/>
          <p:nvPr/>
        </p:nvGrpSpPr>
        <p:grpSpPr>
          <a:xfrm flipH="1">
            <a:off x="-114051" y="-47376"/>
            <a:ext cx="9372344" cy="5238247"/>
            <a:chOff x="172550" y="816675"/>
            <a:chExt cx="7278925" cy="4068225"/>
          </a:xfrm>
        </p:grpSpPr>
        <p:sp>
          <p:nvSpPr>
            <p:cNvPr id="106" name="Google Shape;106;p9"/>
            <p:cNvSpPr/>
            <p:nvPr/>
          </p:nvSpPr>
          <p:spPr>
            <a:xfrm>
              <a:off x="172550" y="816675"/>
              <a:ext cx="4143175" cy="2365050"/>
            </a:xfrm>
            <a:custGeom>
              <a:avLst/>
              <a:gdLst/>
              <a:ahLst/>
              <a:cxnLst/>
              <a:rect l="l" t="t" r="r" b="b"/>
              <a:pathLst>
                <a:path w="165727" h="94602" extrusionOk="0">
                  <a:moveTo>
                    <a:pt x="0" y="1"/>
                  </a:moveTo>
                  <a:lnTo>
                    <a:pt x="0" y="16808"/>
                  </a:lnTo>
                  <a:lnTo>
                    <a:pt x="75606" y="92414"/>
                  </a:lnTo>
                  <a:cubicBezTo>
                    <a:pt x="77065" y="93872"/>
                    <a:pt x="78987" y="94601"/>
                    <a:pt x="80910" y="94601"/>
                  </a:cubicBezTo>
                  <a:cubicBezTo>
                    <a:pt x="82832" y="94601"/>
                    <a:pt x="84755" y="93872"/>
                    <a:pt x="86213" y="92414"/>
                  </a:cubicBezTo>
                  <a:lnTo>
                    <a:pt x="162809" y="15818"/>
                  </a:lnTo>
                  <a:cubicBezTo>
                    <a:pt x="165726" y="12901"/>
                    <a:pt x="165726" y="8128"/>
                    <a:pt x="162809" y="5211"/>
                  </a:cubicBezTo>
                  <a:lnTo>
                    <a:pt x="157599" y="1"/>
                  </a:lnTo>
                  <a:close/>
                </a:path>
              </a:pathLst>
            </a:custGeom>
            <a:solidFill>
              <a:srgbClr val="1D215B">
                <a:alpha val="7025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72550" y="1638950"/>
              <a:ext cx="3326450" cy="3245950"/>
            </a:xfrm>
            <a:custGeom>
              <a:avLst/>
              <a:gdLst/>
              <a:ahLst/>
              <a:cxnLst/>
              <a:rect l="l" t="t" r="r" b="b"/>
              <a:pathLst>
                <a:path w="133058" h="129838" extrusionOk="0">
                  <a:moveTo>
                    <a:pt x="105" y="1"/>
                  </a:moveTo>
                  <a:cubicBezTo>
                    <a:pt x="70" y="1"/>
                    <a:pt x="35" y="1"/>
                    <a:pt x="0" y="2"/>
                  </a:cubicBezTo>
                  <a:lnTo>
                    <a:pt x="0" y="129838"/>
                  </a:lnTo>
                  <a:lnTo>
                    <a:pt x="133058" y="129838"/>
                  </a:lnTo>
                  <a:lnTo>
                    <a:pt x="5406" y="2187"/>
                  </a:lnTo>
                  <a:cubicBezTo>
                    <a:pt x="3943" y="724"/>
                    <a:pt x="2024" y="1"/>
                    <a:pt x="105" y="1"/>
                  </a:cubicBezTo>
                  <a:close/>
                </a:path>
              </a:pathLst>
            </a:custGeom>
            <a:solidFill>
              <a:srgbClr val="0A5F85">
                <a:alpha val="6582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3545150" y="2495275"/>
              <a:ext cx="3906325" cy="2389625"/>
            </a:xfrm>
            <a:custGeom>
              <a:avLst/>
              <a:gdLst/>
              <a:ahLst/>
              <a:cxnLst/>
              <a:rect l="l" t="t" r="r" b="b"/>
              <a:pathLst>
                <a:path w="156253" h="95585" extrusionOk="0">
                  <a:moveTo>
                    <a:pt x="84816" y="1"/>
                  </a:moveTo>
                  <a:cubicBezTo>
                    <a:pt x="82895" y="1"/>
                    <a:pt x="80972" y="728"/>
                    <a:pt x="79514" y="2182"/>
                  </a:cubicBezTo>
                  <a:lnTo>
                    <a:pt x="2917" y="78787"/>
                  </a:lnTo>
                  <a:cubicBezTo>
                    <a:pt x="0" y="81695"/>
                    <a:pt x="0" y="86468"/>
                    <a:pt x="2917" y="89385"/>
                  </a:cubicBezTo>
                  <a:lnTo>
                    <a:pt x="9109" y="95585"/>
                  </a:lnTo>
                  <a:lnTo>
                    <a:pt x="156252" y="95585"/>
                  </a:lnTo>
                  <a:lnTo>
                    <a:pt x="156252" y="68322"/>
                  </a:lnTo>
                  <a:lnTo>
                    <a:pt x="90112" y="2182"/>
                  </a:lnTo>
                  <a:cubicBezTo>
                    <a:pt x="88658" y="728"/>
                    <a:pt x="86737" y="1"/>
                    <a:pt x="84816" y="1"/>
                  </a:cubicBezTo>
                  <a:close/>
                </a:path>
              </a:pathLst>
            </a:custGeom>
            <a:solidFill>
              <a:srgbClr val="0A5F85">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1036550" y="1410550"/>
              <a:ext cx="5672700" cy="3474350"/>
            </a:xfrm>
            <a:custGeom>
              <a:avLst/>
              <a:gdLst/>
              <a:ahLst/>
              <a:cxnLst/>
              <a:rect l="l" t="t" r="r" b="b"/>
              <a:pathLst>
                <a:path w="226908" h="138974" extrusionOk="0">
                  <a:moveTo>
                    <a:pt x="142090" y="0"/>
                  </a:moveTo>
                  <a:cubicBezTo>
                    <a:pt x="140168" y="0"/>
                    <a:pt x="138245" y="730"/>
                    <a:pt x="136787" y="2188"/>
                  </a:cubicBezTo>
                  <a:lnTo>
                    <a:pt x="0" y="138974"/>
                  </a:lnTo>
                  <a:lnTo>
                    <a:pt x="174398" y="138974"/>
                  </a:lnTo>
                  <a:lnTo>
                    <a:pt x="223990" y="89382"/>
                  </a:lnTo>
                  <a:cubicBezTo>
                    <a:pt x="226907" y="86465"/>
                    <a:pt x="226907" y="81701"/>
                    <a:pt x="223990" y="78784"/>
                  </a:cubicBezTo>
                  <a:lnTo>
                    <a:pt x="147394" y="2188"/>
                  </a:lnTo>
                  <a:cubicBezTo>
                    <a:pt x="145935" y="730"/>
                    <a:pt x="144013" y="0"/>
                    <a:pt x="142090" y="0"/>
                  </a:cubicBezTo>
                  <a:close/>
                </a:path>
              </a:pathLst>
            </a:custGeom>
            <a:solidFill>
              <a:srgbClr val="2A377F">
                <a:alpha val="62660"/>
              </a:srgbClr>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2D6386"/>
            </a:solidFill>
            <a:ln>
              <a:noFill/>
            </a:ln>
            <a:effectLst>
              <a:outerShdw blurRad="171450" dist="57150" dir="3300000" algn="bl" rotWithShape="0">
                <a:srgbClr val="000000">
                  <a:alpha val="6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4529125" y="816675"/>
              <a:ext cx="2922350" cy="2922325"/>
            </a:xfrm>
            <a:custGeom>
              <a:avLst/>
              <a:gdLst/>
              <a:ahLst/>
              <a:cxnLst/>
              <a:rect l="l" t="t" r="r" b="b"/>
              <a:pathLst>
                <a:path w="116894" h="116893" extrusionOk="0">
                  <a:moveTo>
                    <a:pt x="1" y="1"/>
                  </a:moveTo>
                  <a:lnTo>
                    <a:pt x="116893" y="116893"/>
                  </a:lnTo>
                  <a:lnTo>
                    <a:pt x="116893" y="1"/>
                  </a:lnTo>
                  <a:close/>
                </a:path>
              </a:pathLst>
            </a:custGeom>
            <a:solidFill>
              <a:srgbClr val="154378">
                <a:alpha val="76580"/>
              </a:srgbClr>
            </a:solidFill>
            <a:ln>
              <a:noFill/>
            </a:ln>
            <a:effectLst>
              <a:outerShdw blurRad="500063" dist="28575" dir="636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9"/>
          <p:cNvSpPr txBox="1">
            <a:spLocks noGrp="1"/>
          </p:cNvSpPr>
          <p:nvPr>
            <p:ph type="title"/>
          </p:nvPr>
        </p:nvSpPr>
        <p:spPr>
          <a:xfrm>
            <a:off x="2135550" y="1735238"/>
            <a:ext cx="4872900" cy="100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3" name="Google Shape;113;p9"/>
          <p:cNvSpPr txBox="1">
            <a:spLocks noGrp="1"/>
          </p:cNvSpPr>
          <p:nvPr>
            <p:ph type="subTitle" idx="1"/>
          </p:nvPr>
        </p:nvSpPr>
        <p:spPr>
          <a:xfrm>
            <a:off x="2135550" y="2737163"/>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4"/>
        <p:cNvGrpSpPr/>
        <p:nvPr/>
      </p:nvGrpSpPr>
      <p:grpSpPr>
        <a:xfrm>
          <a:off x="0" y="0"/>
          <a:ext cx="0" cy="0"/>
          <a:chOff x="0" y="0"/>
          <a:chExt cx="0" cy="0"/>
        </a:xfrm>
      </p:grpSpPr>
      <p:sp>
        <p:nvSpPr>
          <p:cNvPr id="115" name="Google Shape;115;p10"/>
          <p:cNvSpPr>
            <a:spLocks noGrp="1"/>
          </p:cNvSpPr>
          <p:nvPr>
            <p:ph type="pic" idx="2"/>
          </p:nvPr>
        </p:nvSpPr>
        <p:spPr>
          <a:xfrm>
            <a:off x="0" y="0"/>
            <a:ext cx="9144000" cy="5143500"/>
          </a:xfrm>
          <a:prstGeom prst="rect">
            <a:avLst/>
          </a:prstGeom>
          <a:noFill/>
          <a:ln>
            <a:noFill/>
          </a:ln>
        </p:spPr>
      </p:sp>
      <p:sp>
        <p:nvSpPr>
          <p:cNvPr id="116" name="Google Shape;116;p10"/>
          <p:cNvSpPr txBox="1">
            <a:spLocks noGrp="1"/>
          </p:cNvSpPr>
          <p:nvPr>
            <p:ph type="title"/>
          </p:nvPr>
        </p:nvSpPr>
        <p:spPr>
          <a:xfrm>
            <a:off x="3365075" y="3530700"/>
            <a:ext cx="5065800" cy="1056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1pPr>
            <a:lvl2pPr lvl="1"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2pPr>
            <a:lvl3pPr lvl="2"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3pPr>
            <a:lvl4pPr lvl="3"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4pPr>
            <a:lvl5pPr lvl="4"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5pPr>
            <a:lvl6pPr lvl="5"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6pPr>
            <a:lvl7pPr lvl="6"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7pPr>
            <a:lvl8pPr lvl="7"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8pPr>
            <a:lvl9pPr lvl="8" rtl="0">
              <a:spcBef>
                <a:spcPts val="0"/>
              </a:spcBef>
              <a:spcAft>
                <a:spcPts val="0"/>
              </a:spcAft>
              <a:buClr>
                <a:schemeClr val="dk1"/>
              </a:buClr>
              <a:buSzPts val="3500"/>
              <a:buFont typeface="Aldrich"/>
              <a:buNone/>
              <a:defRPr sz="3500" b="1">
                <a:solidFill>
                  <a:schemeClr val="dk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1pPr>
            <a:lvl2pPr marL="914400" lvl="1"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00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5"/>
        <p:cNvGrpSpPr/>
        <p:nvPr/>
      </p:nvGrpSpPr>
      <p:grpSpPr>
        <a:xfrm>
          <a:off x="0" y="0"/>
          <a:ext cx="0" cy="0"/>
          <a:chOff x="0" y="0"/>
          <a:chExt cx="0" cy="0"/>
        </a:xfrm>
      </p:grpSpPr>
      <p:sp>
        <p:nvSpPr>
          <p:cNvPr id="496" name="Google Shape;496;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7" name="Google Shape;497;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p34"/>
          <p:cNvGrpSpPr/>
          <p:nvPr/>
        </p:nvGrpSpPr>
        <p:grpSpPr>
          <a:xfrm rot="10800000" flipH="1">
            <a:off x="-195987" y="333481"/>
            <a:ext cx="9662974" cy="1472410"/>
            <a:chOff x="-326774" y="3899694"/>
            <a:chExt cx="9662974" cy="1472410"/>
          </a:xfrm>
        </p:grpSpPr>
        <p:sp>
          <p:nvSpPr>
            <p:cNvPr id="506" name="Google Shape;506;p34"/>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4"/>
          <p:cNvGrpSpPr/>
          <p:nvPr/>
        </p:nvGrpSpPr>
        <p:grpSpPr>
          <a:xfrm>
            <a:off x="-881649" y="2998856"/>
            <a:ext cx="2583769" cy="2583735"/>
            <a:chOff x="82300" y="284025"/>
            <a:chExt cx="1885275" cy="1885250"/>
          </a:xfrm>
        </p:grpSpPr>
        <p:sp>
          <p:nvSpPr>
            <p:cNvPr id="513" name="Google Shape;513;p34"/>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34"/>
          <p:cNvSpPr txBox="1">
            <a:spLocks noGrp="1"/>
          </p:cNvSpPr>
          <p:nvPr>
            <p:ph type="ctrTitle"/>
          </p:nvPr>
        </p:nvSpPr>
        <p:spPr>
          <a:xfrm>
            <a:off x="1485950" y="1403146"/>
            <a:ext cx="6299100" cy="20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b="0">
                <a:solidFill>
                  <a:srgbClr val="E3E7EA"/>
                </a:solidFill>
                <a:latin typeface="Montserrat ExtraBold"/>
                <a:ea typeface="Montserrat ExtraBold"/>
                <a:cs typeface="Montserrat ExtraBold"/>
                <a:sym typeface="Montserrat ExtraBold"/>
              </a:rPr>
              <a:t>Optimización de Parámetros </a:t>
            </a:r>
            <a:endParaRPr sz="3100" b="0">
              <a:solidFill>
                <a:srgbClr val="E3E7EA"/>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3100" b="0">
                <a:solidFill>
                  <a:srgbClr val="E3E7EA"/>
                </a:solidFill>
                <a:latin typeface="Montserrat ExtraBold"/>
                <a:ea typeface="Montserrat ExtraBold"/>
                <a:cs typeface="Montserrat ExtraBold"/>
                <a:sym typeface="Montserrat ExtraBold"/>
              </a:rPr>
              <a:t>de Radar OTH mediante </a:t>
            </a:r>
            <a:endParaRPr sz="3100" b="0">
              <a:solidFill>
                <a:srgbClr val="E3E7EA"/>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3100" b="0">
                <a:solidFill>
                  <a:srgbClr val="E3E7EA"/>
                </a:solidFill>
                <a:latin typeface="Montserrat ExtraBold"/>
                <a:ea typeface="Montserrat ExtraBold"/>
                <a:cs typeface="Montserrat ExtraBold"/>
                <a:sym typeface="Montserrat ExtraBold"/>
              </a:rPr>
              <a:t>Aprendizaje por Refuerzo Profundo</a:t>
            </a:r>
            <a:endParaRPr sz="3100" b="0">
              <a:solidFill>
                <a:srgbClr val="E3E7EA"/>
              </a:solidFill>
              <a:latin typeface="Montserrat ExtraBold"/>
              <a:ea typeface="Montserrat ExtraBold"/>
              <a:cs typeface="Montserrat ExtraBold"/>
              <a:sym typeface="Montserrat ExtraBold"/>
            </a:endParaRPr>
          </a:p>
        </p:txBody>
      </p:sp>
      <p:sp>
        <p:nvSpPr>
          <p:cNvPr id="516" name="Google Shape;516;p34"/>
          <p:cNvSpPr txBox="1">
            <a:spLocks noGrp="1"/>
          </p:cNvSpPr>
          <p:nvPr>
            <p:ph type="subTitle" idx="1"/>
          </p:nvPr>
        </p:nvSpPr>
        <p:spPr>
          <a:xfrm>
            <a:off x="1473450" y="110850"/>
            <a:ext cx="6197100" cy="11439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1800">
                <a:solidFill>
                  <a:srgbClr val="E3E7EA"/>
                </a:solidFill>
                <a:latin typeface="Montserrat SemiBold"/>
                <a:ea typeface="Montserrat SemiBold"/>
                <a:cs typeface="Montserrat SemiBold"/>
                <a:sym typeface="Montserrat SemiBold"/>
              </a:rPr>
              <a:t>Facultad de Ciencias Exactas y Tecnología</a:t>
            </a:r>
            <a:endParaRPr sz="1800">
              <a:solidFill>
                <a:srgbClr val="E3E7EA"/>
              </a:solidFill>
              <a:latin typeface="Montserrat SemiBold"/>
              <a:ea typeface="Montserrat SemiBold"/>
              <a:cs typeface="Montserrat SemiBold"/>
              <a:sym typeface="Montserrat SemiBold"/>
            </a:endParaRPr>
          </a:p>
          <a:p>
            <a:pPr marL="0" lvl="0" indent="0" algn="ctr" rtl="0">
              <a:spcBef>
                <a:spcPts val="1200"/>
              </a:spcBef>
              <a:spcAft>
                <a:spcPts val="0"/>
              </a:spcAft>
              <a:buNone/>
            </a:pPr>
            <a:r>
              <a:rPr lang="en" sz="1800">
                <a:solidFill>
                  <a:srgbClr val="E3E7EA"/>
                </a:solidFill>
                <a:latin typeface="Montserrat SemiBold"/>
                <a:ea typeface="Montserrat SemiBold"/>
                <a:cs typeface="Montserrat SemiBold"/>
                <a:sym typeface="Montserrat SemiBold"/>
              </a:rPr>
              <a:t>Universidad Nacional de Tucumán</a:t>
            </a:r>
            <a:endParaRPr>
              <a:solidFill>
                <a:srgbClr val="E3E7EA"/>
              </a:solidFill>
              <a:latin typeface="Montserrat SemiBold"/>
              <a:ea typeface="Montserrat SemiBold"/>
              <a:cs typeface="Montserrat SemiBold"/>
              <a:sym typeface="Montserrat SemiBold"/>
            </a:endParaRPr>
          </a:p>
        </p:txBody>
      </p:sp>
      <p:pic>
        <p:nvPicPr>
          <p:cNvPr id="517" name="Google Shape;517;p34"/>
          <p:cNvPicPr preferRelativeResize="0"/>
          <p:nvPr/>
        </p:nvPicPr>
        <p:blipFill>
          <a:blip r:embed="rId3">
            <a:alphaModFix amt="50000"/>
          </a:blip>
          <a:stretch>
            <a:fillRect/>
          </a:stretch>
        </p:blipFill>
        <p:spPr>
          <a:xfrm>
            <a:off x="7155075" y="790825"/>
            <a:ext cx="795848" cy="795848"/>
          </a:xfrm>
          <a:prstGeom prst="rect">
            <a:avLst/>
          </a:prstGeom>
          <a:noFill/>
          <a:ln>
            <a:noFill/>
          </a:ln>
        </p:spPr>
      </p:pic>
      <p:grpSp>
        <p:nvGrpSpPr>
          <p:cNvPr id="518" name="Google Shape;518;p34"/>
          <p:cNvGrpSpPr/>
          <p:nvPr/>
        </p:nvGrpSpPr>
        <p:grpSpPr>
          <a:xfrm flipH="1">
            <a:off x="4639091" y="3276400"/>
            <a:ext cx="9011469" cy="2028639"/>
            <a:chOff x="605875" y="2133200"/>
            <a:chExt cx="5887925" cy="1325475"/>
          </a:xfrm>
        </p:grpSpPr>
        <p:sp>
          <p:nvSpPr>
            <p:cNvPr id="519" name="Google Shape;519;p34"/>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4"/>
            <p:cNvGrpSpPr/>
            <p:nvPr/>
          </p:nvGrpSpPr>
          <p:grpSpPr>
            <a:xfrm>
              <a:off x="605875" y="2133200"/>
              <a:ext cx="3816000" cy="713700"/>
              <a:chOff x="605875" y="2133200"/>
              <a:chExt cx="3816000" cy="713700"/>
            </a:xfrm>
          </p:grpSpPr>
          <p:sp>
            <p:nvSpPr>
              <p:cNvPr id="521" name="Google Shape;521;p34"/>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26" name="Google Shape;526;p34"/>
          <p:cNvPicPr preferRelativeResize="0"/>
          <p:nvPr/>
        </p:nvPicPr>
        <p:blipFill>
          <a:blip r:embed="rId3">
            <a:alphaModFix amt="50000"/>
          </a:blip>
          <a:stretch>
            <a:fillRect/>
          </a:stretch>
        </p:blipFill>
        <p:spPr>
          <a:xfrm>
            <a:off x="482925" y="2076451"/>
            <a:ext cx="990602" cy="990602"/>
          </a:xfrm>
          <a:prstGeom prst="rect">
            <a:avLst/>
          </a:prstGeom>
          <a:noFill/>
          <a:ln>
            <a:noFill/>
          </a:ln>
        </p:spPr>
      </p:pic>
      <p:grpSp>
        <p:nvGrpSpPr>
          <p:cNvPr id="527" name="Google Shape;527;p34"/>
          <p:cNvGrpSpPr/>
          <p:nvPr/>
        </p:nvGrpSpPr>
        <p:grpSpPr>
          <a:xfrm>
            <a:off x="713220" y="790818"/>
            <a:ext cx="795862" cy="557722"/>
            <a:chOff x="4497621" y="4252575"/>
            <a:chExt cx="678947" cy="475790"/>
          </a:xfrm>
        </p:grpSpPr>
        <p:sp>
          <p:nvSpPr>
            <p:cNvPr id="528" name="Google Shape;528;p34"/>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0" name="Google Shape;530;p34"/>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531" name="Google Shape;531;p34"/>
          <p:cNvPicPr preferRelativeResize="0"/>
          <p:nvPr/>
        </p:nvPicPr>
        <p:blipFill>
          <a:blip r:embed="rId5">
            <a:alphaModFix/>
          </a:blip>
          <a:stretch>
            <a:fillRect/>
          </a:stretch>
        </p:blipFill>
        <p:spPr>
          <a:xfrm>
            <a:off x="112252" y="110850"/>
            <a:ext cx="990600" cy="985663"/>
          </a:xfrm>
          <a:prstGeom prst="rect">
            <a:avLst/>
          </a:prstGeom>
          <a:noFill/>
          <a:ln>
            <a:noFill/>
          </a:ln>
        </p:spPr>
      </p:pic>
      <p:sp>
        <p:nvSpPr>
          <p:cNvPr id="532" name="Google Shape;532;p34"/>
          <p:cNvSpPr txBox="1"/>
          <p:nvPr/>
        </p:nvSpPr>
        <p:spPr>
          <a:xfrm>
            <a:off x="2142350" y="3638350"/>
            <a:ext cx="4986300" cy="10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E3E7EA"/>
                </a:solidFill>
                <a:latin typeface="Montserrat Medium"/>
                <a:ea typeface="Montserrat Medium"/>
                <a:cs typeface="Montserrat Medium"/>
                <a:sym typeface="Montserrat Medium"/>
              </a:rPr>
              <a:t>Autor: Leonardo Leandro Díaz</a:t>
            </a:r>
            <a:endParaRPr sz="1900">
              <a:solidFill>
                <a:srgbClr val="E3E7EA"/>
              </a:solidFill>
              <a:latin typeface="Montserrat Medium"/>
              <a:ea typeface="Montserrat Medium"/>
              <a:cs typeface="Montserrat Medium"/>
              <a:sym typeface="Montserrat Medium"/>
            </a:endParaRPr>
          </a:p>
          <a:p>
            <a:pPr marL="0" lvl="0" indent="0" algn="ctr" rtl="0">
              <a:spcBef>
                <a:spcPts val="0"/>
              </a:spcBef>
              <a:spcAft>
                <a:spcPts val="0"/>
              </a:spcAft>
              <a:buNone/>
            </a:pPr>
            <a:endParaRPr sz="1900">
              <a:solidFill>
                <a:srgbClr val="E3E7EA"/>
              </a:solidFill>
              <a:latin typeface="Montserrat Medium"/>
              <a:ea typeface="Montserrat Medium"/>
              <a:cs typeface="Montserrat Medium"/>
              <a:sym typeface="Montserrat Medium"/>
            </a:endParaRPr>
          </a:p>
          <a:p>
            <a:pPr marL="0" lvl="0" indent="0" algn="ctr" rtl="0">
              <a:spcBef>
                <a:spcPts val="0"/>
              </a:spcBef>
              <a:spcAft>
                <a:spcPts val="0"/>
              </a:spcAft>
              <a:buNone/>
            </a:pPr>
            <a:r>
              <a:rPr lang="en" sz="1900">
                <a:solidFill>
                  <a:srgbClr val="E3E7EA"/>
                </a:solidFill>
                <a:latin typeface="Montserrat Medium"/>
                <a:ea typeface="Montserrat Medium"/>
                <a:cs typeface="Montserrat Medium"/>
                <a:sym typeface="Montserrat Medium"/>
              </a:rPr>
              <a:t>Director: Dr. Ing. Zenón Saavedra </a:t>
            </a:r>
            <a:endParaRPr sz="2100">
              <a:solidFill>
                <a:srgbClr val="E3E7EA"/>
              </a:solidFill>
              <a:latin typeface="Montserrat Medium"/>
              <a:ea typeface="Montserrat Medium"/>
              <a:cs typeface="Montserrat Medium"/>
              <a:sym typeface="Montserrat Medium"/>
            </a:endParaRPr>
          </a:p>
        </p:txBody>
      </p:sp>
      <p:sp>
        <p:nvSpPr>
          <p:cNvPr id="533" name="Google Shape;533;p34"/>
          <p:cNvSpPr txBox="1"/>
          <p:nvPr/>
        </p:nvSpPr>
        <p:spPr>
          <a:xfrm>
            <a:off x="2505000" y="4654150"/>
            <a:ext cx="4134000" cy="735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200">
                <a:solidFill>
                  <a:srgbClr val="E3E7EA"/>
                </a:solidFill>
                <a:latin typeface="Montserrat"/>
                <a:ea typeface="Montserrat"/>
                <a:cs typeface="Montserrat"/>
                <a:sym typeface="Montserrat"/>
              </a:rPr>
              <a:t>San Miguel de Tucumán, Argentina</a:t>
            </a:r>
            <a:endParaRPr sz="1200">
              <a:solidFill>
                <a:srgbClr val="E3E7EA"/>
              </a:solidFill>
              <a:latin typeface="Montserrat"/>
              <a:ea typeface="Montserrat"/>
              <a:cs typeface="Montserrat"/>
              <a:sym typeface="Montserrat"/>
            </a:endParaRPr>
          </a:p>
          <a:p>
            <a:pPr marL="0" lvl="0" indent="0" algn="ctr" rtl="0">
              <a:lnSpc>
                <a:spcPct val="115000"/>
              </a:lnSpc>
              <a:spcBef>
                <a:spcPts val="1200"/>
              </a:spcBef>
              <a:spcAft>
                <a:spcPts val="0"/>
              </a:spcAft>
              <a:buNone/>
            </a:pP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pSp>
        <p:nvGrpSpPr>
          <p:cNvPr id="694" name="Google Shape;694;p43"/>
          <p:cNvGrpSpPr/>
          <p:nvPr/>
        </p:nvGrpSpPr>
        <p:grpSpPr>
          <a:xfrm rot="10800000">
            <a:off x="-383924" y="-56756"/>
            <a:ext cx="9662974" cy="859467"/>
            <a:chOff x="-326774" y="4512637"/>
            <a:chExt cx="9662974" cy="859467"/>
          </a:xfrm>
        </p:grpSpPr>
        <p:sp>
          <p:nvSpPr>
            <p:cNvPr id="695" name="Google Shape;695;p43"/>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0" name="Google Shape;700;p43"/>
          <p:cNvPicPr preferRelativeResize="0"/>
          <p:nvPr/>
        </p:nvPicPr>
        <p:blipFill>
          <a:blip r:embed="rId3">
            <a:alphaModFix amt="50000"/>
          </a:blip>
          <a:stretch>
            <a:fillRect/>
          </a:stretch>
        </p:blipFill>
        <p:spPr>
          <a:xfrm>
            <a:off x="4294619" y="3755200"/>
            <a:ext cx="914299" cy="914299"/>
          </a:xfrm>
          <a:prstGeom prst="rect">
            <a:avLst/>
          </a:prstGeom>
          <a:noFill/>
          <a:ln>
            <a:noFill/>
          </a:ln>
        </p:spPr>
      </p:pic>
      <p:pic>
        <p:nvPicPr>
          <p:cNvPr id="701" name="Google Shape;701;p43"/>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702" name="Google Shape;702;p43"/>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703" name="Google Shape;703;p43"/>
          <p:cNvSpPr txBox="1"/>
          <p:nvPr/>
        </p:nvSpPr>
        <p:spPr>
          <a:xfrm>
            <a:off x="554400" y="1106450"/>
            <a:ext cx="8035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CFD9E0"/>
                </a:solidFill>
                <a:latin typeface="Bai Jamjuree"/>
                <a:ea typeface="Bai Jamjuree"/>
                <a:cs typeface="Bai Jamjuree"/>
                <a:sym typeface="Bai Jamjuree"/>
              </a:rPr>
              <a:t> </a:t>
            </a:r>
            <a:r>
              <a:rPr lang="en" sz="1700">
                <a:solidFill>
                  <a:srgbClr val="CFD9E0"/>
                </a:solidFill>
                <a:latin typeface="Bai Jamjuree"/>
                <a:ea typeface="Bai Jamjuree"/>
                <a:cs typeface="Bai Jamjuree"/>
                <a:sym typeface="Bai Jamjuree"/>
              </a:rPr>
              <a:t>Integración con redes neuronales:</a:t>
            </a:r>
            <a:r>
              <a:rPr lang="en" sz="1600">
                <a:solidFill>
                  <a:schemeClr val="dk1"/>
                </a:solidFill>
                <a:latin typeface="Bai Jamjuree"/>
                <a:ea typeface="Bai Jamjuree"/>
                <a:cs typeface="Bai Jamjuree"/>
                <a:sym typeface="Bai Jamjuree"/>
              </a:rPr>
              <a:t> </a:t>
            </a:r>
            <a:r>
              <a:rPr lang="en" sz="1700">
                <a:solidFill>
                  <a:schemeClr val="dk1"/>
                </a:solidFill>
                <a:latin typeface="Bai Jamjuree"/>
                <a:ea typeface="Bai Jamjuree"/>
                <a:cs typeface="Bai Jamjuree"/>
                <a:sym typeface="Bai Jamjuree"/>
              </a:rPr>
              <a:t>El aprendizaje por refuerzo profundo (DRL) extiende RL al usar redes neuronales profundas para mejorar la representación y el aprendizaje en problemas más complejos.</a:t>
            </a:r>
            <a:endParaRPr sz="1500"/>
          </a:p>
        </p:txBody>
      </p:sp>
      <p:pic>
        <p:nvPicPr>
          <p:cNvPr id="704" name="Google Shape;704;p43"/>
          <p:cNvPicPr preferRelativeResize="0"/>
          <p:nvPr/>
        </p:nvPicPr>
        <p:blipFill>
          <a:blip r:embed="rId6">
            <a:alphaModFix/>
          </a:blip>
          <a:stretch>
            <a:fillRect/>
          </a:stretch>
        </p:blipFill>
        <p:spPr>
          <a:xfrm>
            <a:off x="2486186" y="2201950"/>
            <a:ext cx="4531163" cy="2844538"/>
          </a:xfrm>
          <a:prstGeom prst="rect">
            <a:avLst/>
          </a:prstGeom>
          <a:noFill/>
          <a:ln>
            <a:noFill/>
          </a:ln>
        </p:spPr>
      </p:pic>
      <p:sp>
        <p:nvSpPr>
          <p:cNvPr id="705" name="Google Shape;705;p43"/>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44"/>
          <p:cNvGrpSpPr/>
          <p:nvPr/>
        </p:nvGrpSpPr>
        <p:grpSpPr>
          <a:xfrm rot="10800000">
            <a:off x="2963844" y="3853628"/>
            <a:ext cx="795862" cy="557722"/>
            <a:chOff x="4497621" y="4252575"/>
            <a:chExt cx="678947" cy="475790"/>
          </a:xfrm>
        </p:grpSpPr>
        <p:sp>
          <p:nvSpPr>
            <p:cNvPr id="712" name="Google Shape;712;p44"/>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4" name="Google Shape;714;p44"/>
          <p:cNvPicPr preferRelativeResize="0"/>
          <p:nvPr/>
        </p:nvPicPr>
        <p:blipFill>
          <a:blip r:embed="rId3">
            <a:alphaModFix amt="50000"/>
          </a:blip>
          <a:stretch>
            <a:fillRect/>
          </a:stretch>
        </p:blipFill>
        <p:spPr>
          <a:xfrm rot="10800000">
            <a:off x="3598428" y="400107"/>
            <a:ext cx="610248" cy="610248"/>
          </a:xfrm>
          <a:prstGeom prst="rect">
            <a:avLst/>
          </a:prstGeom>
          <a:noFill/>
          <a:ln>
            <a:noFill/>
          </a:ln>
        </p:spPr>
      </p:pic>
      <p:grpSp>
        <p:nvGrpSpPr>
          <p:cNvPr id="715" name="Google Shape;715;p44"/>
          <p:cNvGrpSpPr/>
          <p:nvPr/>
        </p:nvGrpSpPr>
        <p:grpSpPr>
          <a:xfrm rot="10800000" flipH="1">
            <a:off x="-307724" y="-115521"/>
            <a:ext cx="9662974" cy="859467"/>
            <a:chOff x="-326774" y="4512637"/>
            <a:chExt cx="9662974" cy="859467"/>
          </a:xfrm>
        </p:grpSpPr>
        <p:sp>
          <p:nvSpPr>
            <p:cNvPr id="716" name="Google Shape;716;p44"/>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1" name="Google Shape;721;p44"/>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722" name="Google Shape;722;p44"/>
          <p:cNvPicPr preferRelativeResize="0"/>
          <p:nvPr/>
        </p:nvPicPr>
        <p:blipFill>
          <a:blip r:embed="rId5">
            <a:alphaModFix/>
          </a:blip>
          <a:stretch>
            <a:fillRect/>
          </a:stretch>
        </p:blipFill>
        <p:spPr>
          <a:xfrm>
            <a:off x="2" y="-17225"/>
            <a:ext cx="990600" cy="985663"/>
          </a:xfrm>
          <a:prstGeom prst="rect">
            <a:avLst/>
          </a:prstGeom>
          <a:noFill/>
          <a:ln>
            <a:noFill/>
          </a:ln>
        </p:spPr>
      </p:pic>
      <p:sp>
        <p:nvSpPr>
          <p:cNvPr id="723" name="Google Shape;723;p44"/>
          <p:cNvSpPr txBox="1">
            <a:spLocks noGrp="1"/>
          </p:cNvSpPr>
          <p:nvPr>
            <p:ph type="title"/>
          </p:nvPr>
        </p:nvSpPr>
        <p:spPr>
          <a:xfrm>
            <a:off x="720000" y="4366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Entorno</a:t>
            </a:r>
            <a:endParaRPr sz="4000"/>
          </a:p>
        </p:txBody>
      </p:sp>
      <p:sp>
        <p:nvSpPr>
          <p:cNvPr id="724" name="Google Shape;724;p44"/>
          <p:cNvSpPr txBox="1">
            <a:spLocks noGrp="1"/>
          </p:cNvSpPr>
          <p:nvPr>
            <p:ph type="subTitle" idx="1"/>
          </p:nvPr>
        </p:nvSpPr>
        <p:spPr>
          <a:xfrm>
            <a:off x="582900" y="972488"/>
            <a:ext cx="7978200" cy="26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CFD9E0"/>
                </a:solidFill>
              </a:rPr>
              <a:t> </a:t>
            </a:r>
            <a:r>
              <a:rPr lang="en" sz="1700">
                <a:solidFill>
                  <a:schemeClr val="accent4"/>
                </a:solidFill>
              </a:rPr>
              <a:t>El entorno es representado por el simulador OTHR, cuya funcionalidad principal es recrear el escenario de búsqueda para poder evaluar su comportamiento en ellos. </a:t>
            </a:r>
            <a:endParaRPr sz="1700">
              <a:solidFill>
                <a:schemeClr val="accent4"/>
              </a:solidFill>
            </a:endParaRPr>
          </a:p>
          <a:p>
            <a:pPr marL="0" lvl="0" indent="0" algn="l" rtl="0">
              <a:spcBef>
                <a:spcPts val="0"/>
              </a:spcBef>
              <a:spcAft>
                <a:spcPts val="0"/>
              </a:spcAft>
              <a:buNone/>
            </a:pPr>
            <a:r>
              <a:rPr lang="en" sz="1700">
                <a:solidFill>
                  <a:schemeClr val="accent4"/>
                </a:solidFill>
              </a:rPr>
              <a:t>El simulador OTHR permite al usuario realizar las siguientes configuraciones:</a:t>
            </a:r>
            <a:endParaRPr sz="1700">
              <a:solidFill>
                <a:schemeClr val="accent4"/>
              </a:solidFill>
            </a:endParaRPr>
          </a:p>
          <a:p>
            <a:pPr marL="0" lvl="0" indent="0" algn="l" rtl="0">
              <a:spcBef>
                <a:spcPts val="0"/>
              </a:spcBef>
              <a:spcAft>
                <a:spcPts val="0"/>
              </a:spcAft>
              <a:buNone/>
            </a:pPr>
            <a:endParaRPr sz="1700">
              <a:solidFill>
                <a:schemeClr val="accent4"/>
              </a:solidFill>
            </a:endParaRPr>
          </a:p>
          <a:p>
            <a:pPr marL="457200" lvl="0" indent="-330200" algn="l" rtl="0">
              <a:spcBef>
                <a:spcPts val="0"/>
              </a:spcBef>
              <a:spcAft>
                <a:spcPts val="0"/>
              </a:spcAft>
              <a:buClr>
                <a:schemeClr val="accent4"/>
              </a:buClr>
              <a:buSzPts val="1600"/>
              <a:buChar char="●"/>
            </a:pPr>
            <a:r>
              <a:rPr lang="en" sz="1600">
                <a:solidFill>
                  <a:schemeClr val="accent4"/>
                </a:solidFill>
              </a:rPr>
              <a:t>Parametrización de los arreglos de antenas Tx/Rx</a:t>
            </a:r>
            <a:endParaRPr sz="1600">
              <a:solidFill>
                <a:schemeClr val="accent4"/>
              </a:solidFill>
            </a:endParaRPr>
          </a:p>
          <a:p>
            <a:pPr marL="457200" lvl="0" indent="-330200" algn="l" rtl="0">
              <a:spcBef>
                <a:spcPts val="0"/>
              </a:spcBef>
              <a:spcAft>
                <a:spcPts val="0"/>
              </a:spcAft>
              <a:buClr>
                <a:schemeClr val="accent4"/>
              </a:buClr>
              <a:buSzPts val="1600"/>
              <a:buChar char="●"/>
            </a:pPr>
            <a:r>
              <a:rPr lang="en" sz="1600">
                <a:solidFill>
                  <a:schemeClr val="accent4"/>
                </a:solidFill>
              </a:rPr>
              <a:t>Parametrización de la señal a transmitir</a:t>
            </a:r>
            <a:endParaRPr sz="1600">
              <a:solidFill>
                <a:schemeClr val="accent4"/>
              </a:solidFill>
            </a:endParaRPr>
          </a:p>
          <a:p>
            <a:pPr marL="457200" lvl="0" indent="-330200" algn="l" rtl="0">
              <a:spcBef>
                <a:spcPts val="0"/>
              </a:spcBef>
              <a:spcAft>
                <a:spcPts val="0"/>
              </a:spcAft>
              <a:buClr>
                <a:schemeClr val="accent4"/>
              </a:buClr>
              <a:buSzPts val="1600"/>
              <a:buChar char="●"/>
            </a:pPr>
            <a:r>
              <a:rPr lang="en" sz="1600">
                <a:solidFill>
                  <a:schemeClr val="accent4"/>
                </a:solidFill>
              </a:rPr>
              <a:t>Parametrización de objetivos</a:t>
            </a:r>
            <a:endParaRPr sz="1600">
              <a:solidFill>
                <a:schemeClr val="accent4"/>
              </a:solidFill>
            </a:endParaRPr>
          </a:p>
          <a:p>
            <a:pPr marL="457200" lvl="0" indent="-330200" algn="l" rtl="0">
              <a:spcBef>
                <a:spcPts val="0"/>
              </a:spcBef>
              <a:spcAft>
                <a:spcPts val="0"/>
              </a:spcAft>
              <a:buClr>
                <a:schemeClr val="accent4"/>
              </a:buClr>
              <a:buSzPts val="1600"/>
              <a:buChar char="●"/>
            </a:pPr>
            <a:r>
              <a:rPr lang="en" sz="1600">
                <a:solidFill>
                  <a:schemeClr val="accent4"/>
                </a:solidFill>
              </a:rPr>
              <a:t>Parametrización del medio</a:t>
            </a:r>
            <a:endParaRPr sz="1600">
              <a:solidFill>
                <a:schemeClr val="accent4"/>
              </a:solidFill>
            </a:endParaRPr>
          </a:p>
          <a:p>
            <a:pPr marL="457200" lvl="0" indent="-330200" algn="l" rtl="0">
              <a:spcBef>
                <a:spcPts val="0"/>
              </a:spcBef>
              <a:spcAft>
                <a:spcPts val="0"/>
              </a:spcAft>
              <a:buClr>
                <a:schemeClr val="accent4"/>
              </a:buClr>
              <a:buSzPts val="1600"/>
              <a:buChar char="●"/>
            </a:pPr>
            <a:r>
              <a:rPr lang="en" sz="1600">
                <a:solidFill>
                  <a:schemeClr val="accent4"/>
                </a:solidFill>
              </a:rPr>
              <a:t>Parametrización de ubicación geográfica</a:t>
            </a:r>
            <a:endParaRPr sz="1600">
              <a:solidFill>
                <a:schemeClr val="accent4"/>
              </a:solidFill>
            </a:endParaRPr>
          </a:p>
          <a:p>
            <a:pPr marL="0" lvl="0" indent="0" algn="l" rtl="0">
              <a:spcBef>
                <a:spcPts val="0"/>
              </a:spcBef>
              <a:spcAft>
                <a:spcPts val="0"/>
              </a:spcAft>
              <a:buNone/>
            </a:pPr>
            <a:endParaRPr sz="1600">
              <a:solidFill>
                <a:schemeClr val="accent5"/>
              </a:solidFill>
            </a:endParaRPr>
          </a:p>
          <a:p>
            <a:pPr marL="0" lvl="0" indent="0" algn="l" rtl="0">
              <a:spcBef>
                <a:spcPts val="0"/>
              </a:spcBef>
              <a:spcAft>
                <a:spcPts val="0"/>
              </a:spcAft>
              <a:buNone/>
            </a:pPr>
            <a:endParaRPr sz="1600">
              <a:solidFill>
                <a:srgbClr val="E3E9ED"/>
              </a:solidFill>
            </a:endParaRPr>
          </a:p>
          <a:p>
            <a:pPr marL="0" lvl="0" indent="0" algn="l" rtl="0">
              <a:spcBef>
                <a:spcPts val="0"/>
              </a:spcBef>
              <a:spcAft>
                <a:spcPts val="0"/>
              </a:spcAft>
              <a:buNone/>
            </a:pPr>
            <a:endParaRPr sz="1600">
              <a:solidFill>
                <a:srgbClr val="E3E9ED"/>
              </a:solidFill>
            </a:endParaRPr>
          </a:p>
        </p:txBody>
      </p:sp>
      <p:pic>
        <p:nvPicPr>
          <p:cNvPr id="725" name="Google Shape;725;p44"/>
          <p:cNvPicPr preferRelativeResize="0"/>
          <p:nvPr/>
        </p:nvPicPr>
        <p:blipFill>
          <a:blip r:embed="rId6">
            <a:alphaModFix/>
          </a:blip>
          <a:stretch>
            <a:fillRect/>
          </a:stretch>
        </p:blipFill>
        <p:spPr>
          <a:xfrm>
            <a:off x="5435975" y="2757388"/>
            <a:ext cx="3387926" cy="1457375"/>
          </a:xfrm>
          <a:prstGeom prst="rect">
            <a:avLst/>
          </a:prstGeom>
          <a:noFill/>
          <a:ln>
            <a:noFill/>
          </a:ln>
        </p:spPr>
      </p:pic>
      <p:sp>
        <p:nvSpPr>
          <p:cNvPr id="726" name="Google Shape;726;p44"/>
          <p:cNvSpPr/>
          <p:nvPr/>
        </p:nvSpPr>
        <p:spPr>
          <a:xfrm>
            <a:off x="6840700" y="3705425"/>
            <a:ext cx="929400" cy="458400"/>
          </a:xfrm>
          <a:prstGeom prst="roundRect">
            <a:avLst>
              <a:gd name="adj" fmla="val 16667"/>
            </a:avLst>
          </a:prstGeom>
          <a:noFill/>
          <a:ln w="76200" cap="flat" cmpd="sng">
            <a:solidFill>
              <a:srgbClr val="E76A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0000"/>
              </a:highlight>
              <a:latin typeface="Bai Jamjuree"/>
              <a:ea typeface="Bai Jamjuree"/>
              <a:cs typeface="Bai Jamjuree"/>
              <a:sym typeface="Bai Jamjuree"/>
            </a:endParaRPr>
          </a:p>
        </p:txBody>
      </p:sp>
      <p:pic>
        <p:nvPicPr>
          <p:cNvPr id="727" name="Google Shape;727;p44"/>
          <p:cNvPicPr preferRelativeResize="0"/>
          <p:nvPr/>
        </p:nvPicPr>
        <p:blipFill rotWithShape="1">
          <a:blip r:embed="rId7">
            <a:alphaModFix/>
          </a:blip>
          <a:srcRect l="2379" t="28551" r="67956" b="20915"/>
          <a:stretch/>
        </p:blipFill>
        <p:spPr>
          <a:xfrm>
            <a:off x="3450575" y="3623425"/>
            <a:ext cx="1586352" cy="1520076"/>
          </a:xfrm>
          <a:prstGeom prst="rect">
            <a:avLst/>
          </a:prstGeom>
          <a:noFill/>
          <a:ln>
            <a:noFill/>
          </a:ln>
        </p:spPr>
      </p:pic>
      <p:sp>
        <p:nvSpPr>
          <p:cNvPr id="728" name="Google Shape;728;p44"/>
          <p:cNvSpPr txBox="1">
            <a:spLocks noGrp="1"/>
          </p:cNvSpPr>
          <p:nvPr>
            <p:ph type="subTitle" idx="1"/>
          </p:nvPr>
        </p:nvSpPr>
        <p:spPr>
          <a:xfrm>
            <a:off x="459025" y="4163925"/>
            <a:ext cx="1805100" cy="75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E3E9ED"/>
                </a:solidFill>
              </a:rPr>
              <a:t>Salidas del </a:t>
            </a:r>
            <a:endParaRPr sz="1700" b="1">
              <a:solidFill>
                <a:srgbClr val="E3E9ED"/>
              </a:solidFill>
            </a:endParaRPr>
          </a:p>
          <a:p>
            <a:pPr marL="0" lvl="0" indent="0" algn="ctr" rtl="0">
              <a:spcBef>
                <a:spcPts val="0"/>
              </a:spcBef>
              <a:spcAft>
                <a:spcPts val="0"/>
              </a:spcAft>
              <a:buNone/>
            </a:pPr>
            <a:r>
              <a:rPr lang="en" sz="1700" b="1">
                <a:solidFill>
                  <a:srgbClr val="E3E9ED"/>
                </a:solidFill>
              </a:rPr>
              <a:t>Simulador OTH</a:t>
            </a:r>
            <a:endParaRPr sz="1600" b="1">
              <a:solidFill>
                <a:srgbClr val="E3E9ED"/>
              </a:solidFill>
            </a:endParaRPr>
          </a:p>
        </p:txBody>
      </p:sp>
      <p:cxnSp>
        <p:nvCxnSpPr>
          <p:cNvPr id="729" name="Google Shape;729;p44"/>
          <p:cNvCxnSpPr/>
          <p:nvPr/>
        </p:nvCxnSpPr>
        <p:spPr>
          <a:xfrm>
            <a:off x="2329375" y="4529475"/>
            <a:ext cx="964500" cy="20100"/>
          </a:xfrm>
          <a:prstGeom prst="straightConnector1">
            <a:avLst/>
          </a:prstGeom>
          <a:noFill/>
          <a:ln w="28575" cap="flat" cmpd="sng">
            <a:solidFill>
              <a:srgbClr val="FFE599"/>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45"/>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735" name="Google Shape;735;p45"/>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736" name="Google Shape;736;p45"/>
          <p:cNvSpPr txBox="1">
            <a:spLocks noGrp="1"/>
          </p:cNvSpPr>
          <p:nvPr>
            <p:ph type="title"/>
          </p:nvPr>
        </p:nvSpPr>
        <p:spPr>
          <a:xfrm>
            <a:off x="720000" y="2096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Clasificador de objetivos</a:t>
            </a:r>
            <a:endParaRPr sz="4000"/>
          </a:p>
        </p:txBody>
      </p:sp>
      <p:sp>
        <p:nvSpPr>
          <p:cNvPr id="737" name="Google Shape;737;p45"/>
          <p:cNvSpPr txBox="1"/>
          <p:nvPr/>
        </p:nvSpPr>
        <p:spPr>
          <a:xfrm>
            <a:off x="553938" y="1248163"/>
            <a:ext cx="8256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Bai Jamjuree"/>
                <a:ea typeface="Bai Jamjuree"/>
                <a:cs typeface="Bai Jamjuree"/>
                <a:sym typeface="Bai Jamjuree"/>
              </a:rPr>
              <a:t>Para asociar las detecciones a cada objetivo, se utiliza la técnica de agrupamiento no supervisado K-means, que minimiza la distancia entre los puntos y el centroide de cada grupo.</a:t>
            </a:r>
            <a:endParaRPr sz="1500"/>
          </a:p>
        </p:txBody>
      </p:sp>
      <p:pic>
        <p:nvPicPr>
          <p:cNvPr id="738" name="Google Shape;738;p45"/>
          <p:cNvPicPr preferRelativeResize="0"/>
          <p:nvPr/>
        </p:nvPicPr>
        <p:blipFill rotWithShape="1">
          <a:blip r:embed="rId5">
            <a:alphaModFix/>
          </a:blip>
          <a:srcRect l="2381" t="28550" r="28785" b="20980"/>
          <a:stretch/>
        </p:blipFill>
        <p:spPr>
          <a:xfrm>
            <a:off x="1759262" y="2369675"/>
            <a:ext cx="5845675" cy="2411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46"/>
          <p:cNvGrpSpPr/>
          <p:nvPr/>
        </p:nvGrpSpPr>
        <p:grpSpPr>
          <a:xfrm rot="10800000">
            <a:off x="-547920" y="-532473"/>
            <a:ext cx="2583769" cy="2583735"/>
            <a:chOff x="82300" y="284025"/>
            <a:chExt cx="1885275" cy="1885250"/>
          </a:xfrm>
        </p:grpSpPr>
        <p:sp>
          <p:nvSpPr>
            <p:cNvPr id="744" name="Google Shape;744;p46"/>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6"/>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6"/>
          <p:cNvGrpSpPr/>
          <p:nvPr/>
        </p:nvGrpSpPr>
        <p:grpSpPr>
          <a:xfrm rot="5400000" flipH="1">
            <a:off x="-4095274" y="2955419"/>
            <a:ext cx="9662974" cy="1472410"/>
            <a:chOff x="-326774" y="3899694"/>
            <a:chExt cx="9662974" cy="1472410"/>
          </a:xfrm>
        </p:grpSpPr>
        <p:sp>
          <p:nvSpPr>
            <p:cNvPr id="747" name="Google Shape;747;p46"/>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46"/>
          <p:cNvGrpSpPr/>
          <p:nvPr/>
        </p:nvGrpSpPr>
        <p:grpSpPr>
          <a:xfrm rot="10800000">
            <a:off x="4624541" y="-30680"/>
            <a:ext cx="9011469" cy="2028639"/>
            <a:chOff x="605875" y="2133200"/>
            <a:chExt cx="5887925" cy="1325475"/>
          </a:xfrm>
        </p:grpSpPr>
        <p:sp>
          <p:nvSpPr>
            <p:cNvPr id="754" name="Google Shape;754;p46"/>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46"/>
            <p:cNvGrpSpPr/>
            <p:nvPr/>
          </p:nvGrpSpPr>
          <p:grpSpPr>
            <a:xfrm>
              <a:off x="605875" y="2133200"/>
              <a:ext cx="3816000" cy="713700"/>
              <a:chOff x="605875" y="2133200"/>
              <a:chExt cx="3816000" cy="713700"/>
            </a:xfrm>
          </p:grpSpPr>
          <p:sp>
            <p:nvSpPr>
              <p:cNvPr id="756" name="Google Shape;756;p46"/>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6"/>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6"/>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6"/>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6"/>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46"/>
          <p:cNvGrpSpPr/>
          <p:nvPr/>
        </p:nvGrpSpPr>
        <p:grpSpPr>
          <a:xfrm rot="10800000">
            <a:off x="6712494" y="1804953"/>
            <a:ext cx="795862" cy="557722"/>
            <a:chOff x="4497621" y="4252575"/>
            <a:chExt cx="678947" cy="475790"/>
          </a:xfrm>
        </p:grpSpPr>
        <p:sp>
          <p:nvSpPr>
            <p:cNvPr id="762" name="Google Shape;762;p46"/>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6"/>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4" name="Google Shape;764;p46"/>
          <p:cNvPicPr preferRelativeResize="0"/>
          <p:nvPr/>
        </p:nvPicPr>
        <p:blipFill>
          <a:blip r:embed="rId3">
            <a:alphaModFix amt="50000"/>
          </a:blip>
          <a:stretch>
            <a:fillRect/>
          </a:stretch>
        </p:blipFill>
        <p:spPr>
          <a:xfrm rot="10800000">
            <a:off x="7734853" y="3137482"/>
            <a:ext cx="610248" cy="610248"/>
          </a:xfrm>
          <a:prstGeom prst="rect">
            <a:avLst/>
          </a:prstGeom>
          <a:noFill/>
          <a:ln>
            <a:noFill/>
          </a:ln>
        </p:spPr>
      </p:pic>
      <p:pic>
        <p:nvPicPr>
          <p:cNvPr id="765" name="Google Shape;765;p46"/>
          <p:cNvPicPr preferRelativeResize="0"/>
          <p:nvPr/>
        </p:nvPicPr>
        <p:blipFill>
          <a:blip r:embed="rId3">
            <a:alphaModFix amt="50000"/>
          </a:blip>
          <a:stretch>
            <a:fillRect/>
          </a:stretch>
        </p:blipFill>
        <p:spPr>
          <a:xfrm rot="10800000">
            <a:off x="558125" y="3589481"/>
            <a:ext cx="914299" cy="914299"/>
          </a:xfrm>
          <a:prstGeom prst="rect">
            <a:avLst/>
          </a:prstGeom>
          <a:noFill/>
          <a:ln>
            <a:noFill/>
          </a:ln>
        </p:spPr>
      </p:pic>
      <p:pic>
        <p:nvPicPr>
          <p:cNvPr id="766" name="Google Shape;766;p46"/>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767" name="Google Shape;767;p46"/>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768" name="Google Shape;768;p46"/>
          <p:cNvSpPr txBox="1">
            <a:spLocks noGrp="1"/>
          </p:cNvSpPr>
          <p:nvPr>
            <p:ph type="title"/>
          </p:nvPr>
        </p:nvSpPr>
        <p:spPr>
          <a:xfrm>
            <a:off x="720000" y="395738"/>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Estado</a:t>
            </a:r>
            <a:endParaRPr sz="4000"/>
          </a:p>
        </p:txBody>
      </p:sp>
      <p:sp>
        <p:nvSpPr>
          <p:cNvPr id="769" name="Google Shape;769;p46"/>
          <p:cNvSpPr txBox="1"/>
          <p:nvPr/>
        </p:nvSpPr>
        <p:spPr>
          <a:xfrm>
            <a:off x="558125" y="1280350"/>
            <a:ext cx="8256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CFD9E0"/>
                </a:solidFill>
                <a:latin typeface="Bai Jamjuree"/>
                <a:ea typeface="Bai Jamjuree"/>
                <a:cs typeface="Bai Jamjuree"/>
                <a:sym typeface="Bai Jamjuree"/>
              </a:rPr>
              <a:t> </a:t>
            </a:r>
            <a:r>
              <a:rPr lang="en" sz="1700">
                <a:solidFill>
                  <a:schemeClr val="dk1"/>
                </a:solidFill>
                <a:latin typeface="Bai Jamjuree"/>
                <a:ea typeface="Bai Jamjuree"/>
                <a:cs typeface="Bai Jamjuree"/>
                <a:sym typeface="Bai Jamjuree"/>
              </a:rPr>
              <a:t>El estado se encuentra conformado por un conjunto de parámetros, los cuales brindan una descripción completa de la situación en la que se encuentra el agente en un momento dado. Esos parámetros son:</a:t>
            </a:r>
            <a:endParaRPr sz="1700">
              <a:solidFill>
                <a:schemeClr val="dk1"/>
              </a:solidFill>
              <a:latin typeface="Bai Jamjuree"/>
              <a:ea typeface="Bai Jamjuree"/>
              <a:cs typeface="Bai Jamjuree"/>
              <a:sym typeface="Bai Jamjuree"/>
            </a:endParaRPr>
          </a:p>
        </p:txBody>
      </p:sp>
      <p:sp>
        <p:nvSpPr>
          <p:cNvPr id="770" name="Google Shape;770;p46"/>
          <p:cNvSpPr txBox="1"/>
          <p:nvPr/>
        </p:nvSpPr>
        <p:spPr>
          <a:xfrm>
            <a:off x="438550" y="2339825"/>
            <a:ext cx="2766900" cy="2376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Distancia promedio</a:t>
            </a:r>
            <a:endParaRPr sz="170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Rapidez promedio </a:t>
            </a:r>
            <a:endParaRPr sz="170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Tipo de modulación</a:t>
            </a:r>
            <a:endParaRPr sz="170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Tipo de código</a:t>
            </a:r>
            <a:endParaRPr sz="1700">
              <a:solidFill>
                <a:schemeClr val="dk1"/>
              </a:solidFill>
              <a:latin typeface="Bai Jamjuree"/>
              <a:ea typeface="Bai Jamjuree"/>
              <a:cs typeface="Bai Jamjuree"/>
              <a:sym typeface="Bai Jamjuree"/>
            </a:endParaRPr>
          </a:p>
        </p:txBody>
      </p:sp>
      <p:sp>
        <p:nvSpPr>
          <p:cNvPr id="771" name="Google Shape;771;p46"/>
          <p:cNvSpPr txBox="1"/>
          <p:nvPr/>
        </p:nvSpPr>
        <p:spPr>
          <a:xfrm>
            <a:off x="3132200" y="2322575"/>
            <a:ext cx="4902900" cy="2411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Ancho de Banda (AB)</a:t>
            </a:r>
            <a:endParaRPr sz="170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Ancho de pulso (T)</a:t>
            </a:r>
            <a:endParaRPr sz="170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Potencia</a:t>
            </a:r>
            <a:endParaRPr sz="170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Cantidad de integraciones (N)</a:t>
            </a:r>
            <a:endParaRPr sz="170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Frecuencia de repetición de pulso (PRF)</a:t>
            </a:r>
            <a:endParaRPr sz="170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a:solidFill>
                <a:schemeClr val="dk1"/>
              </a:solidFill>
              <a:latin typeface="Bai Jamjuree"/>
              <a:ea typeface="Bai Jamjuree"/>
              <a:cs typeface="Bai Jamjuree"/>
              <a:sym typeface="Bai Jamjuree"/>
            </a:endParaRPr>
          </a:p>
        </p:txBody>
      </p:sp>
      <p:sp>
        <p:nvSpPr>
          <p:cNvPr id="772" name="Google Shape;772;p46"/>
          <p:cNvSpPr txBox="1"/>
          <p:nvPr/>
        </p:nvSpPr>
        <p:spPr>
          <a:xfrm>
            <a:off x="6800075" y="2249950"/>
            <a:ext cx="2479800" cy="2628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Bai Jamjuree"/>
              <a:buChar char="●"/>
            </a:pPr>
            <a:r>
              <a:rPr lang="en" sz="1700" dirty="0">
                <a:solidFill>
                  <a:schemeClr val="dk1"/>
                </a:solidFill>
                <a:latin typeface="Bai Jamjuree"/>
                <a:ea typeface="Bai Jamjuree"/>
                <a:cs typeface="Bai Jamjuree"/>
                <a:sym typeface="Bai Jamjuree"/>
              </a:rPr>
              <a:t>Frecuencia de muestreo (Fs)</a:t>
            </a: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dirty="0">
                <a:solidFill>
                  <a:schemeClr val="dk1"/>
                </a:solidFill>
                <a:latin typeface="Bai Jamjuree"/>
                <a:ea typeface="Bai Jamjuree"/>
                <a:cs typeface="Bai Jamjuree"/>
                <a:sym typeface="Bai Jamjuree"/>
              </a:rPr>
              <a:t>Frecuencia de portadora (Fc)</a:t>
            </a: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dirty="0">
              <a:solidFill>
                <a:schemeClr val="dk1"/>
              </a:solidFill>
              <a:latin typeface="Bai Jamjuree"/>
              <a:ea typeface="Bai Jamjuree"/>
              <a:cs typeface="Bai Jamjuree"/>
              <a:sym typeface="Bai Jamjure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pSp>
        <p:nvGrpSpPr>
          <p:cNvPr id="777" name="Google Shape;777;p47"/>
          <p:cNvGrpSpPr/>
          <p:nvPr/>
        </p:nvGrpSpPr>
        <p:grpSpPr>
          <a:xfrm rot="5400000">
            <a:off x="-4400074" y="821819"/>
            <a:ext cx="9662974" cy="1472410"/>
            <a:chOff x="-326774" y="3899694"/>
            <a:chExt cx="9662974" cy="1472410"/>
          </a:xfrm>
        </p:grpSpPr>
        <p:sp>
          <p:nvSpPr>
            <p:cNvPr id="778" name="Google Shape;778;p47"/>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7"/>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7"/>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7"/>
          <p:cNvGrpSpPr/>
          <p:nvPr/>
        </p:nvGrpSpPr>
        <p:grpSpPr>
          <a:xfrm>
            <a:off x="3328362" y="3742768"/>
            <a:ext cx="795862" cy="557722"/>
            <a:chOff x="4497621" y="4252575"/>
            <a:chExt cx="678947" cy="475790"/>
          </a:xfrm>
        </p:grpSpPr>
        <p:sp>
          <p:nvSpPr>
            <p:cNvPr id="785" name="Google Shape;785;p47"/>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7" name="Google Shape;787;p47"/>
          <p:cNvPicPr preferRelativeResize="0"/>
          <p:nvPr/>
        </p:nvPicPr>
        <p:blipFill>
          <a:blip r:embed="rId3">
            <a:alphaModFix amt="50000"/>
          </a:blip>
          <a:stretch>
            <a:fillRect/>
          </a:stretch>
        </p:blipFill>
        <p:spPr>
          <a:xfrm>
            <a:off x="1075169" y="3973350"/>
            <a:ext cx="914299" cy="914299"/>
          </a:xfrm>
          <a:prstGeom prst="rect">
            <a:avLst/>
          </a:prstGeom>
          <a:noFill/>
          <a:ln>
            <a:noFill/>
          </a:ln>
        </p:spPr>
      </p:pic>
      <p:pic>
        <p:nvPicPr>
          <p:cNvPr id="788" name="Google Shape;788;p47"/>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789" name="Google Shape;789;p47"/>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790" name="Google Shape;790;p47"/>
          <p:cNvSpPr txBox="1">
            <a:spLocks noGrp="1"/>
          </p:cNvSpPr>
          <p:nvPr>
            <p:ph type="title"/>
          </p:nvPr>
        </p:nvSpPr>
        <p:spPr>
          <a:xfrm>
            <a:off x="720000" y="1987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Recompensa</a:t>
            </a:r>
            <a:endParaRPr sz="4000"/>
          </a:p>
        </p:txBody>
      </p:sp>
      <p:pic>
        <p:nvPicPr>
          <p:cNvPr id="791" name="Google Shape;791;p47"/>
          <p:cNvPicPr preferRelativeResize="0"/>
          <p:nvPr/>
        </p:nvPicPr>
        <p:blipFill rotWithShape="1">
          <a:blip r:embed="rId6">
            <a:alphaModFix/>
          </a:blip>
          <a:srcRect l="44938" t="45094" r="20263" b="50675"/>
          <a:stretch/>
        </p:blipFill>
        <p:spPr>
          <a:xfrm>
            <a:off x="3959700" y="4604000"/>
            <a:ext cx="4860024" cy="356725"/>
          </a:xfrm>
          <a:prstGeom prst="rect">
            <a:avLst/>
          </a:prstGeom>
          <a:noFill/>
          <a:ln>
            <a:noFill/>
          </a:ln>
        </p:spPr>
      </p:pic>
      <p:sp>
        <p:nvSpPr>
          <p:cNvPr id="792" name="Google Shape;792;p47"/>
          <p:cNvSpPr txBox="1"/>
          <p:nvPr/>
        </p:nvSpPr>
        <p:spPr>
          <a:xfrm>
            <a:off x="763225" y="1079400"/>
            <a:ext cx="805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CFD9E0"/>
                </a:solidFill>
                <a:latin typeface="Bai Jamjuree"/>
                <a:ea typeface="Bai Jamjuree"/>
                <a:cs typeface="Bai Jamjuree"/>
                <a:sym typeface="Bai Jamjuree"/>
              </a:rPr>
              <a:t> </a:t>
            </a:r>
            <a:r>
              <a:rPr lang="en" sz="1700">
                <a:solidFill>
                  <a:schemeClr val="dk1"/>
                </a:solidFill>
                <a:latin typeface="Bai Jamjuree"/>
                <a:ea typeface="Bai Jamjuree"/>
                <a:cs typeface="Bai Jamjuree"/>
                <a:sym typeface="Bai Jamjuree"/>
              </a:rPr>
              <a:t>La recompensa es un número real que define el objetivo de un problema de RL.</a:t>
            </a:r>
            <a:endParaRPr sz="1700">
              <a:solidFill>
                <a:schemeClr val="dk1"/>
              </a:solidFill>
              <a:latin typeface="Bai Jamjuree"/>
              <a:ea typeface="Bai Jamjuree"/>
              <a:cs typeface="Bai Jamjuree"/>
              <a:sym typeface="Bai Jamjuree"/>
            </a:endParaRPr>
          </a:p>
        </p:txBody>
      </p:sp>
      <p:pic>
        <p:nvPicPr>
          <p:cNvPr id="793" name="Google Shape;793;p47"/>
          <p:cNvPicPr preferRelativeResize="0"/>
          <p:nvPr/>
        </p:nvPicPr>
        <p:blipFill rotWithShape="1">
          <a:blip r:embed="rId7">
            <a:alphaModFix/>
          </a:blip>
          <a:srcRect l="34000" t="38967" r="34938" b="35836"/>
          <a:stretch/>
        </p:blipFill>
        <p:spPr>
          <a:xfrm>
            <a:off x="5463088" y="3528800"/>
            <a:ext cx="2160360" cy="985675"/>
          </a:xfrm>
          <a:prstGeom prst="rect">
            <a:avLst/>
          </a:prstGeom>
          <a:noFill/>
          <a:ln>
            <a:noFill/>
          </a:ln>
        </p:spPr>
      </p:pic>
      <p:pic>
        <p:nvPicPr>
          <p:cNvPr id="794" name="Google Shape;794;p47"/>
          <p:cNvPicPr preferRelativeResize="0"/>
          <p:nvPr/>
        </p:nvPicPr>
        <p:blipFill rotWithShape="1">
          <a:blip r:embed="rId8">
            <a:alphaModFix/>
          </a:blip>
          <a:srcRect l="1623" t="66786"/>
          <a:stretch/>
        </p:blipFill>
        <p:spPr>
          <a:xfrm>
            <a:off x="309800" y="3259519"/>
            <a:ext cx="3428150" cy="1736602"/>
          </a:xfrm>
          <a:prstGeom prst="rect">
            <a:avLst/>
          </a:prstGeom>
          <a:noFill/>
          <a:ln>
            <a:noFill/>
          </a:ln>
        </p:spPr>
      </p:pic>
      <p:pic>
        <p:nvPicPr>
          <p:cNvPr id="795" name="Google Shape;795;p47"/>
          <p:cNvPicPr preferRelativeResize="0"/>
          <p:nvPr/>
        </p:nvPicPr>
        <p:blipFill rotWithShape="1">
          <a:blip r:embed="rId8">
            <a:alphaModFix/>
          </a:blip>
          <a:srcRect l="3448" t="33968" r="2059" b="33858"/>
          <a:stretch/>
        </p:blipFill>
        <p:spPr>
          <a:xfrm>
            <a:off x="404200" y="1544988"/>
            <a:ext cx="3239350" cy="1654851"/>
          </a:xfrm>
          <a:prstGeom prst="rect">
            <a:avLst/>
          </a:prstGeom>
          <a:noFill/>
          <a:ln>
            <a:noFill/>
          </a:ln>
        </p:spPr>
      </p:pic>
      <p:pic>
        <p:nvPicPr>
          <p:cNvPr id="796" name="Google Shape;796;p47"/>
          <p:cNvPicPr preferRelativeResize="0"/>
          <p:nvPr/>
        </p:nvPicPr>
        <p:blipFill rotWithShape="1">
          <a:blip r:embed="rId8">
            <a:alphaModFix/>
          </a:blip>
          <a:srcRect l="2564" r="1732" b="66236"/>
          <a:stretch/>
        </p:blipFill>
        <p:spPr>
          <a:xfrm>
            <a:off x="4639325" y="1598275"/>
            <a:ext cx="3428150" cy="18145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grpSp>
        <p:nvGrpSpPr>
          <p:cNvPr id="801" name="Google Shape;801;p48"/>
          <p:cNvGrpSpPr/>
          <p:nvPr/>
        </p:nvGrpSpPr>
        <p:grpSpPr>
          <a:xfrm rot="10800000">
            <a:off x="6230105" y="2846264"/>
            <a:ext cx="2583769" cy="2583735"/>
            <a:chOff x="82300" y="284025"/>
            <a:chExt cx="1885275" cy="1885250"/>
          </a:xfrm>
        </p:grpSpPr>
        <p:sp>
          <p:nvSpPr>
            <p:cNvPr id="802" name="Google Shape;802;p48"/>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8"/>
          <p:cNvGrpSpPr/>
          <p:nvPr/>
        </p:nvGrpSpPr>
        <p:grpSpPr>
          <a:xfrm rot="10800000">
            <a:off x="488144" y="1200741"/>
            <a:ext cx="795862" cy="557722"/>
            <a:chOff x="4497621" y="4252575"/>
            <a:chExt cx="678947" cy="475790"/>
          </a:xfrm>
        </p:grpSpPr>
        <p:sp>
          <p:nvSpPr>
            <p:cNvPr id="805" name="Google Shape;805;p48"/>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7" name="Google Shape;807;p48"/>
          <p:cNvPicPr preferRelativeResize="0"/>
          <p:nvPr/>
        </p:nvPicPr>
        <p:blipFill>
          <a:blip r:embed="rId3">
            <a:alphaModFix amt="50000"/>
          </a:blip>
          <a:stretch>
            <a:fillRect/>
          </a:stretch>
        </p:blipFill>
        <p:spPr>
          <a:xfrm rot="10800000">
            <a:off x="1829628" y="4065282"/>
            <a:ext cx="610248" cy="610248"/>
          </a:xfrm>
          <a:prstGeom prst="rect">
            <a:avLst/>
          </a:prstGeom>
          <a:noFill/>
          <a:ln>
            <a:noFill/>
          </a:ln>
        </p:spPr>
      </p:pic>
      <p:pic>
        <p:nvPicPr>
          <p:cNvPr id="808" name="Google Shape;808;p48"/>
          <p:cNvPicPr preferRelativeResize="0"/>
          <p:nvPr/>
        </p:nvPicPr>
        <p:blipFill>
          <a:blip r:embed="rId3">
            <a:alphaModFix amt="50000"/>
          </a:blip>
          <a:stretch>
            <a:fillRect/>
          </a:stretch>
        </p:blipFill>
        <p:spPr>
          <a:xfrm rot="10800000">
            <a:off x="7595952" y="1104581"/>
            <a:ext cx="750049" cy="750049"/>
          </a:xfrm>
          <a:prstGeom prst="rect">
            <a:avLst/>
          </a:prstGeom>
          <a:noFill/>
          <a:ln>
            <a:noFill/>
          </a:ln>
        </p:spPr>
      </p:pic>
      <p:grpSp>
        <p:nvGrpSpPr>
          <p:cNvPr id="809" name="Google Shape;809;p48"/>
          <p:cNvGrpSpPr/>
          <p:nvPr/>
        </p:nvGrpSpPr>
        <p:grpSpPr>
          <a:xfrm>
            <a:off x="55426" y="3851476"/>
            <a:ext cx="9662974" cy="1472410"/>
            <a:chOff x="-326774" y="3899694"/>
            <a:chExt cx="9662974" cy="1472410"/>
          </a:xfrm>
        </p:grpSpPr>
        <p:sp>
          <p:nvSpPr>
            <p:cNvPr id="810" name="Google Shape;810;p48"/>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48"/>
          <p:cNvPicPr preferRelativeResize="0"/>
          <p:nvPr/>
        </p:nvPicPr>
        <p:blipFill>
          <a:blip r:embed="rId3">
            <a:alphaModFix amt="50000"/>
          </a:blip>
          <a:stretch>
            <a:fillRect/>
          </a:stretch>
        </p:blipFill>
        <p:spPr>
          <a:xfrm rot="10800000">
            <a:off x="3609975" y="436631"/>
            <a:ext cx="914299" cy="914299"/>
          </a:xfrm>
          <a:prstGeom prst="rect">
            <a:avLst/>
          </a:prstGeom>
          <a:noFill/>
          <a:ln>
            <a:noFill/>
          </a:ln>
        </p:spPr>
      </p:pic>
      <p:pic>
        <p:nvPicPr>
          <p:cNvPr id="817" name="Google Shape;817;p48"/>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818" name="Google Shape;818;p48"/>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819" name="Google Shape;819;p48"/>
          <p:cNvSpPr txBox="1">
            <a:spLocks noGrp="1"/>
          </p:cNvSpPr>
          <p:nvPr>
            <p:ph type="title"/>
          </p:nvPr>
        </p:nvSpPr>
        <p:spPr>
          <a:xfrm>
            <a:off x="720000" y="4366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Agente</a:t>
            </a:r>
            <a:endParaRPr sz="4000"/>
          </a:p>
        </p:txBody>
      </p:sp>
      <p:sp>
        <p:nvSpPr>
          <p:cNvPr id="820" name="Google Shape;820;p48"/>
          <p:cNvSpPr txBox="1">
            <a:spLocks noGrp="1"/>
          </p:cNvSpPr>
          <p:nvPr>
            <p:ph type="subTitle" idx="1"/>
          </p:nvPr>
        </p:nvSpPr>
        <p:spPr>
          <a:xfrm>
            <a:off x="378888" y="1148372"/>
            <a:ext cx="8386200" cy="969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700" b="0" dirty="0">
                <a:solidFill>
                  <a:srgbClr val="CFD9E0"/>
                </a:solidFill>
                <a:latin typeface="Bai Jamjuree"/>
                <a:ea typeface="Bai Jamjuree"/>
                <a:cs typeface="Bai Jamjuree"/>
                <a:sym typeface="Bai Jamjuree"/>
              </a:rPr>
              <a:t> </a:t>
            </a:r>
            <a:r>
              <a:rPr lang="en" sz="1700" dirty="0">
                <a:solidFill>
                  <a:schemeClr val="accent6"/>
                </a:solidFill>
              </a:rPr>
              <a:t>El agente es el encargado de aprender y tomar decisiones en el entorno de simulación, usando una combinación de la política de Epsilon-Greedy, la ecuación de Bellman, y una red neuronal.</a:t>
            </a:r>
            <a:endParaRPr sz="1700" dirty="0">
              <a:solidFill>
                <a:schemeClr val="accent4"/>
              </a:solidFill>
            </a:endParaRPr>
          </a:p>
        </p:txBody>
      </p:sp>
      <p:sp>
        <p:nvSpPr>
          <p:cNvPr id="821" name="Google Shape;821;p48"/>
          <p:cNvSpPr/>
          <p:nvPr/>
        </p:nvSpPr>
        <p:spPr>
          <a:xfrm>
            <a:off x="1394850" y="2117975"/>
            <a:ext cx="750000" cy="1947300"/>
          </a:xfrm>
          <a:prstGeom prst="leftBrace">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Bai Jamjuree"/>
              <a:ea typeface="Bai Jamjuree"/>
              <a:cs typeface="Bai Jamjuree"/>
              <a:sym typeface="Bai Jamjuree"/>
            </a:endParaRPr>
          </a:p>
        </p:txBody>
      </p:sp>
      <p:sp>
        <p:nvSpPr>
          <p:cNvPr id="822" name="Google Shape;822;p48"/>
          <p:cNvSpPr txBox="1"/>
          <p:nvPr/>
        </p:nvSpPr>
        <p:spPr>
          <a:xfrm>
            <a:off x="144875" y="2837225"/>
            <a:ext cx="1348500" cy="5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Bai Jamjuree"/>
                <a:ea typeface="Bai Jamjuree"/>
                <a:cs typeface="Bai Jamjuree"/>
                <a:sym typeface="Bai Jamjuree"/>
              </a:rPr>
              <a:t>ACCIONES</a:t>
            </a:r>
            <a:endParaRPr sz="1800">
              <a:solidFill>
                <a:schemeClr val="dk1"/>
              </a:solidFill>
              <a:latin typeface="Bai Jamjuree"/>
              <a:ea typeface="Bai Jamjuree"/>
              <a:cs typeface="Bai Jamjuree"/>
              <a:sym typeface="Bai Jamjuree"/>
            </a:endParaRPr>
          </a:p>
        </p:txBody>
      </p:sp>
      <p:sp>
        <p:nvSpPr>
          <p:cNvPr id="823" name="Google Shape;823;p48"/>
          <p:cNvSpPr txBox="1"/>
          <p:nvPr/>
        </p:nvSpPr>
        <p:spPr>
          <a:xfrm>
            <a:off x="1829625" y="2050625"/>
            <a:ext cx="6463200" cy="2583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Incrementar la PRF en 2Hz respecto a la última simulación.</a:t>
            </a: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Decrementar la PRF en 2Hz respecto la última simulación.</a:t>
            </a: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Incrementa la potencia del sistema transmisor en 1 dBW (1.26W) respecto la última simulación.</a:t>
            </a: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Decrementa la potencia del sistema transmisor en 1 dBW (1.26W) respecto la última simulación.</a:t>
            </a:r>
            <a:endParaRPr sz="170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a:solidFill>
                  <a:schemeClr val="dk1"/>
                </a:solidFill>
                <a:latin typeface="Bai Jamjuree"/>
                <a:ea typeface="Bai Jamjuree"/>
                <a:cs typeface="Bai Jamjuree"/>
                <a:sym typeface="Bai Jamjuree"/>
              </a:rPr>
              <a:t>No modificar ningun parametro.</a:t>
            </a:r>
            <a:endParaRPr sz="1700">
              <a:solidFill>
                <a:schemeClr val="dk1"/>
              </a:solidFill>
              <a:latin typeface="Bai Jamjuree"/>
              <a:ea typeface="Bai Jamjuree"/>
              <a:cs typeface="Bai Jamjuree"/>
              <a:sym typeface="Bai Jamjuree"/>
            </a:endParaRPr>
          </a:p>
        </p:txBody>
      </p:sp>
      <p:pic>
        <p:nvPicPr>
          <p:cNvPr id="824" name="Google Shape;824;p48"/>
          <p:cNvPicPr preferRelativeResize="0"/>
          <p:nvPr/>
        </p:nvPicPr>
        <p:blipFill>
          <a:blip r:embed="rId6">
            <a:alphaModFix/>
          </a:blip>
          <a:stretch>
            <a:fillRect/>
          </a:stretch>
        </p:blipFill>
        <p:spPr>
          <a:xfrm>
            <a:off x="5755399" y="3769725"/>
            <a:ext cx="3193575" cy="1373775"/>
          </a:xfrm>
          <a:prstGeom prst="rect">
            <a:avLst/>
          </a:prstGeom>
          <a:noFill/>
          <a:ln>
            <a:noFill/>
          </a:ln>
        </p:spPr>
      </p:pic>
      <p:sp>
        <p:nvSpPr>
          <p:cNvPr id="825" name="Google Shape;825;p48"/>
          <p:cNvSpPr/>
          <p:nvPr/>
        </p:nvSpPr>
        <p:spPr>
          <a:xfrm>
            <a:off x="7097650" y="3769725"/>
            <a:ext cx="848700" cy="396300"/>
          </a:xfrm>
          <a:prstGeom prst="roundRect">
            <a:avLst>
              <a:gd name="adj" fmla="val 16667"/>
            </a:avLst>
          </a:prstGeom>
          <a:noFill/>
          <a:ln w="76200" cap="flat" cmpd="sng">
            <a:solidFill>
              <a:srgbClr val="E76A2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0000"/>
              </a:highlight>
              <a:latin typeface="Bai Jamjuree"/>
              <a:ea typeface="Bai Jamjuree"/>
              <a:cs typeface="Bai Jamjuree"/>
              <a:sym typeface="Bai Jamjure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49"/>
          <p:cNvGrpSpPr/>
          <p:nvPr/>
        </p:nvGrpSpPr>
        <p:grpSpPr>
          <a:xfrm rot="10800000">
            <a:off x="7348305" y="2903989"/>
            <a:ext cx="2583769" cy="2583735"/>
            <a:chOff x="82300" y="284025"/>
            <a:chExt cx="1885275" cy="1885250"/>
          </a:xfrm>
        </p:grpSpPr>
        <p:sp>
          <p:nvSpPr>
            <p:cNvPr id="831" name="Google Shape;831;p49"/>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9"/>
          <p:cNvGrpSpPr/>
          <p:nvPr/>
        </p:nvGrpSpPr>
        <p:grpSpPr>
          <a:xfrm rot="10800000">
            <a:off x="488144" y="1200741"/>
            <a:ext cx="795862" cy="557722"/>
            <a:chOff x="4497621" y="4252575"/>
            <a:chExt cx="678947" cy="475790"/>
          </a:xfrm>
        </p:grpSpPr>
        <p:sp>
          <p:nvSpPr>
            <p:cNvPr id="834" name="Google Shape;834;p49"/>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9"/>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49"/>
          <p:cNvPicPr preferRelativeResize="0"/>
          <p:nvPr/>
        </p:nvPicPr>
        <p:blipFill>
          <a:blip r:embed="rId3">
            <a:alphaModFix amt="50000"/>
          </a:blip>
          <a:stretch>
            <a:fillRect/>
          </a:stretch>
        </p:blipFill>
        <p:spPr>
          <a:xfrm rot="10800000">
            <a:off x="1695078" y="4065282"/>
            <a:ext cx="610248" cy="610248"/>
          </a:xfrm>
          <a:prstGeom prst="rect">
            <a:avLst/>
          </a:prstGeom>
          <a:noFill/>
          <a:ln>
            <a:noFill/>
          </a:ln>
        </p:spPr>
      </p:pic>
      <p:pic>
        <p:nvPicPr>
          <p:cNvPr id="837" name="Google Shape;837;p49"/>
          <p:cNvPicPr preferRelativeResize="0"/>
          <p:nvPr/>
        </p:nvPicPr>
        <p:blipFill>
          <a:blip r:embed="rId3">
            <a:alphaModFix amt="50000"/>
          </a:blip>
          <a:stretch>
            <a:fillRect/>
          </a:stretch>
        </p:blipFill>
        <p:spPr>
          <a:xfrm rot="10800000">
            <a:off x="7595952" y="1104581"/>
            <a:ext cx="750049" cy="750049"/>
          </a:xfrm>
          <a:prstGeom prst="rect">
            <a:avLst/>
          </a:prstGeom>
          <a:noFill/>
          <a:ln>
            <a:noFill/>
          </a:ln>
        </p:spPr>
      </p:pic>
      <p:grpSp>
        <p:nvGrpSpPr>
          <p:cNvPr id="838" name="Google Shape;838;p49"/>
          <p:cNvGrpSpPr/>
          <p:nvPr/>
        </p:nvGrpSpPr>
        <p:grpSpPr>
          <a:xfrm>
            <a:off x="-79124" y="3851476"/>
            <a:ext cx="9662974" cy="1472410"/>
            <a:chOff x="-326774" y="3899694"/>
            <a:chExt cx="9662974" cy="1472410"/>
          </a:xfrm>
        </p:grpSpPr>
        <p:sp>
          <p:nvSpPr>
            <p:cNvPr id="839" name="Google Shape;839;p49"/>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5" name="Google Shape;845;p49"/>
          <p:cNvPicPr preferRelativeResize="0"/>
          <p:nvPr/>
        </p:nvPicPr>
        <p:blipFill>
          <a:blip r:embed="rId3">
            <a:alphaModFix amt="50000"/>
          </a:blip>
          <a:stretch>
            <a:fillRect/>
          </a:stretch>
        </p:blipFill>
        <p:spPr>
          <a:xfrm rot="10800000">
            <a:off x="3609975" y="436631"/>
            <a:ext cx="914299" cy="914299"/>
          </a:xfrm>
          <a:prstGeom prst="rect">
            <a:avLst/>
          </a:prstGeom>
          <a:noFill/>
          <a:ln>
            <a:noFill/>
          </a:ln>
        </p:spPr>
      </p:pic>
      <p:pic>
        <p:nvPicPr>
          <p:cNvPr id="846" name="Google Shape;846;p49"/>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847" name="Google Shape;847;p49"/>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848" name="Google Shape;848;p49"/>
          <p:cNvSpPr txBox="1">
            <a:spLocks noGrp="1"/>
          </p:cNvSpPr>
          <p:nvPr>
            <p:ph type="title"/>
          </p:nvPr>
        </p:nvSpPr>
        <p:spPr>
          <a:xfrm>
            <a:off x="720000" y="436625"/>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Red neuronal</a:t>
            </a:r>
            <a:endParaRPr sz="4000"/>
          </a:p>
        </p:txBody>
      </p:sp>
      <p:sp>
        <p:nvSpPr>
          <p:cNvPr id="849" name="Google Shape;849;p49"/>
          <p:cNvSpPr txBox="1">
            <a:spLocks noGrp="1"/>
          </p:cNvSpPr>
          <p:nvPr>
            <p:ph type="subTitle" idx="1"/>
          </p:nvPr>
        </p:nvSpPr>
        <p:spPr>
          <a:xfrm>
            <a:off x="490100" y="1160688"/>
            <a:ext cx="8524500" cy="446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700" b="0">
                <a:solidFill>
                  <a:srgbClr val="CFD9E0"/>
                </a:solidFill>
                <a:latin typeface="Bai Jamjuree"/>
                <a:ea typeface="Bai Jamjuree"/>
                <a:cs typeface="Bai Jamjuree"/>
                <a:sym typeface="Bai Jamjuree"/>
              </a:rPr>
              <a:t> </a:t>
            </a:r>
            <a:r>
              <a:rPr lang="en" sz="1700">
                <a:solidFill>
                  <a:schemeClr val="accent6"/>
                </a:solidFill>
              </a:rPr>
              <a:t>Se implementó una red neuronal para estimar los valores Q en cada estado.</a:t>
            </a:r>
            <a:endParaRPr sz="2200">
              <a:solidFill>
                <a:schemeClr val="accent6"/>
              </a:solidFill>
            </a:endParaRPr>
          </a:p>
        </p:txBody>
      </p:sp>
      <p:pic>
        <p:nvPicPr>
          <p:cNvPr id="850" name="Google Shape;850;p49"/>
          <p:cNvPicPr preferRelativeResize="0"/>
          <p:nvPr/>
        </p:nvPicPr>
        <p:blipFill>
          <a:blip r:embed="rId6">
            <a:alphaModFix/>
          </a:blip>
          <a:stretch>
            <a:fillRect/>
          </a:stretch>
        </p:blipFill>
        <p:spPr>
          <a:xfrm>
            <a:off x="2431675" y="1607100"/>
            <a:ext cx="6582924" cy="3316972"/>
          </a:xfrm>
          <a:prstGeom prst="rect">
            <a:avLst/>
          </a:prstGeom>
          <a:noFill/>
          <a:ln>
            <a:noFill/>
          </a:ln>
        </p:spPr>
      </p:pic>
      <p:pic>
        <p:nvPicPr>
          <p:cNvPr id="851" name="Google Shape;851;p49"/>
          <p:cNvPicPr preferRelativeResize="0"/>
          <p:nvPr/>
        </p:nvPicPr>
        <p:blipFill rotWithShape="1">
          <a:blip r:embed="rId7">
            <a:alphaModFix/>
          </a:blip>
          <a:srcRect l="40696" t="45327" r="36351" b="40089"/>
          <a:stretch/>
        </p:blipFill>
        <p:spPr>
          <a:xfrm>
            <a:off x="144875" y="1838913"/>
            <a:ext cx="2098723" cy="750049"/>
          </a:xfrm>
          <a:prstGeom prst="rect">
            <a:avLst/>
          </a:prstGeom>
          <a:noFill/>
          <a:ln>
            <a:noFill/>
          </a:ln>
        </p:spPr>
      </p:pic>
      <p:sp>
        <p:nvSpPr>
          <p:cNvPr id="852" name="Google Shape;852;p49"/>
          <p:cNvSpPr txBox="1"/>
          <p:nvPr/>
        </p:nvSpPr>
        <p:spPr>
          <a:xfrm>
            <a:off x="0" y="2669425"/>
            <a:ext cx="2285700" cy="247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i Jamjuree"/>
              <a:buChar char="●"/>
            </a:pPr>
            <a:r>
              <a:rPr lang="en">
                <a:solidFill>
                  <a:schemeClr val="dk1"/>
                </a:solidFill>
                <a:latin typeface="Bai Jamjuree"/>
                <a:ea typeface="Bai Jamjuree"/>
                <a:cs typeface="Bai Jamjuree"/>
                <a:sym typeface="Bai Jamjuree"/>
              </a:rPr>
              <a:t>Wij es el peso que conecta la neurona i con la neurona j.</a:t>
            </a:r>
            <a:endParaRPr>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a:solidFill>
                <a:schemeClr val="dk1"/>
              </a:solidFill>
              <a:latin typeface="Bai Jamjuree"/>
              <a:ea typeface="Bai Jamjuree"/>
              <a:cs typeface="Bai Jamjuree"/>
              <a:sym typeface="Bai Jamjuree"/>
            </a:endParaRPr>
          </a:p>
          <a:p>
            <a:pPr marL="457200" lvl="0" indent="-317500" algn="l" rtl="0">
              <a:spcBef>
                <a:spcPts val="0"/>
              </a:spcBef>
              <a:spcAft>
                <a:spcPts val="0"/>
              </a:spcAft>
              <a:buClr>
                <a:schemeClr val="dk1"/>
              </a:buClr>
              <a:buSzPts val="1400"/>
              <a:buFont typeface="Bai Jamjuree"/>
              <a:buChar char="●"/>
            </a:pPr>
            <a:r>
              <a:rPr lang="en" sz="1500">
                <a:solidFill>
                  <a:schemeClr val="dk1"/>
                </a:solidFill>
                <a:latin typeface="Bai Jamjuree"/>
                <a:ea typeface="Bai Jamjuree"/>
                <a:cs typeface="Bai Jamjuree"/>
                <a:sym typeface="Bai Jamjuree"/>
              </a:rPr>
              <a:t>X</a:t>
            </a:r>
            <a:r>
              <a:rPr lang="en" sz="1200">
                <a:solidFill>
                  <a:schemeClr val="dk1"/>
                </a:solidFill>
                <a:latin typeface="Bai Jamjuree"/>
                <a:ea typeface="Bai Jamjuree"/>
                <a:cs typeface="Bai Jamjuree"/>
                <a:sym typeface="Bai Jamjuree"/>
              </a:rPr>
              <a:t>i</a:t>
            </a:r>
            <a:r>
              <a:rPr lang="en" sz="1500">
                <a:solidFill>
                  <a:schemeClr val="dk1"/>
                </a:solidFill>
                <a:latin typeface="Bai Jamjuree"/>
                <a:ea typeface="Bai Jamjuree"/>
                <a:cs typeface="Bai Jamjuree"/>
                <a:sym typeface="Bai Jamjuree"/>
              </a:rPr>
              <a:t> es la salida de la neurona i.</a:t>
            </a:r>
            <a:endParaRPr sz="150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a:solidFill>
                <a:schemeClr val="dk1"/>
              </a:solidFill>
              <a:latin typeface="Bai Jamjuree"/>
              <a:ea typeface="Bai Jamjuree"/>
              <a:cs typeface="Bai Jamjuree"/>
              <a:sym typeface="Bai Jamjuree"/>
            </a:endParaRPr>
          </a:p>
          <a:p>
            <a:pPr marL="457200" lvl="0" indent="-317500" algn="l" rtl="0">
              <a:spcBef>
                <a:spcPts val="0"/>
              </a:spcBef>
              <a:spcAft>
                <a:spcPts val="0"/>
              </a:spcAft>
              <a:buClr>
                <a:schemeClr val="dk1"/>
              </a:buClr>
              <a:buSzPts val="1400"/>
              <a:buFont typeface="Bai Jamjuree"/>
              <a:buChar char="●"/>
            </a:pPr>
            <a:r>
              <a:rPr lang="en" sz="1500">
                <a:solidFill>
                  <a:schemeClr val="dk1"/>
                </a:solidFill>
                <a:latin typeface="Bai Jamjuree"/>
                <a:ea typeface="Bai Jamjuree"/>
                <a:cs typeface="Bai Jamjuree"/>
                <a:sym typeface="Bai Jamjuree"/>
              </a:rPr>
              <a:t>b</a:t>
            </a:r>
            <a:r>
              <a:rPr lang="en" sz="1200">
                <a:solidFill>
                  <a:schemeClr val="dk1"/>
                </a:solidFill>
                <a:latin typeface="Bai Jamjuree"/>
                <a:ea typeface="Bai Jamjuree"/>
                <a:cs typeface="Bai Jamjuree"/>
                <a:sym typeface="Bai Jamjuree"/>
              </a:rPr>
              <a:t>j</a:t>
            </a:r>
            <a:r>
              <a:rPr lang="en" sz="1500">
                <a:solidFill>
                  <a:schemeClr val="dk1"/>
                </a:solidFill>
                <a:latin typeface="Bai Jamjuree"/>
                <a:ea typeface="Bai Jamjuree"/>
                <a:cs typeface="Bai Jamjuree"/>
                <a:sym typeface="Bai Jamjuree"/>
              </a:rPr>
              <a:t> es el sesgo asociado a la neurona j.</a:t>
            </a:r>
            <a:endParaRPr sz="1500">
              <a:solidFill>
                <a:schemeClr val="dk1"/>
              </a:solidFill>
              <a:latin typeface="Bai Jamjuree"/>
              <a:ea typeface="Bai Jamjuree"/>
              <a:cs typeface="Bai Jamjuree"/>
              <a:sym typeface="Bai Jamjure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grpSp>
        <p:nvGrpSpPr>
          <p:cNvPr id="857" name="Google Shape;857;p50"/>
          <p:cNvGrpSpPr/>
          <p:nvPr/>
        </p:nvGrpSpPr>
        <p:grpSpPr>
          <a:xfrm flipH="1">
            <a:off x="-1559673" y="32556"/>
            <a:ext cx="2583769" cy="2583735"/>
            <a:chOff x="82300" y="284025"/>
            <a:chExt cx="1885275" cy="1885250"/>
          </a:xfrm>
        </p:grpSpPr>
        <p:sp>
          <p:nvSpPr>
            <p:cNvPr id="858" name="Google Shape;858;p50"/>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0"/>
          <p:cNvGrpSpPr/>
          <p:nvPr/>
        </p:nvGrpSpPr>
        <p:grpSpPr>
          <a:xfrm flipH="1">
            <a:off x="7926245" y="1239354"/>
            <a:ext cx="795862" cy="557722"/>
            <a:chOff x="4497621" y="4252575"/>
            <a:chExt cx="678947" cy="475790"/>
          </a:xfrm>
        </p:grpSpPr>
        <p:sp>
          <p:nvSpPr>
            <p:cNvPr id="861" name="Google Shape;861;p50"/>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3" name="Google Shape;863;p50"/>
          <p:cNvPicPr preferRelativeResize="0"/>
          <p:nvPr/>
        </p:nvPicPr>
        <p:blipFill>
          <a:blip r:embed="rId3">
            <a:alphaModFix amt="50000"/>
          </a:blip>
          <a:stretch>
            <a:fillRect/>
          </a:stretch>
        </p:blipFill>
        <p:spPr>
          <a:xfrm>
            <a:off x="363267" y="2255975"/>
            <a:ext cx="1001016" cy="1000975"/>
          </a:xfrm>
          <a:prstGeom prst="rect">
            <a:avLst/>
          </a:prstGeom>
          <a:noFill/>
          <a:ln>
            <a:noFill/>
          </a:ln>
        </p:spPr>
      </p:pic>
      <p:pic>
        <p:nvPicPr>
          <p:cNvPr id="864" name="Google Shape;864;p50"/>
          <p:cNvPicPr preferRelativeResize="0"/>
          <p:nvPr/>
        </p:nvPicPr>
        <p:blipFill>
          <a:blip r:embed="rId3">
            <a:alphaModFix amt="50000"/>
          </a:blip>
          <a:stretch>
            <a:fillRect/>
          </a:stretch>
        </p:blipFill>
        <p:spPr>
          <a:xfrm>
            <a:off x="5463743" y="4108413"/>
            <a:ext cx="572713" cy="572698"/>
          </a:xfrm>
          <a:prstGeom prst="rect">
            <a:avLst/>
          </a:prstGeom>
          <a:noFill/>
          <a:ln>
            <a:noFill/>
          </a:ln>
        </p:spPr>
      </p:pic>
      <p:pic>
        <p:nvPicPr>
          <p:cNvPr id="865" name="Google Shape;865;p50"/>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866" name="Google Shape;866;p50"/>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867" name="Google Shape;867;p50"/>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Modelo particular</a:t>
            </a:r>
            <a:endParaRPr sz="4000"/>
          </a:p>
        </p:txBody>
      </p:sp>
      <p:sp>
        <p:nvSpPr>
          <p:cNvPr id="868" name="Google Shape;868;p50"/>
          <p:cNvSpPr txBox="1">
            <a:spLocks noGrp="1"/>
          </p:cNvSpPr>
          <p:nvPr>
            <p:ph type="subTitle" idx="3"/>
          </p:nvPr>
        </p:nvSpPr>
        <p:spPr>
          <a:xfrm>
            <a:off x="467600" y="1247900"/>
            <a:ext cx="8386200" cy="6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4"/>
                </a:solidFill>
              </a:rPr>
              <a:t>Se entrenaron 13 ejemplos (escenarios), cada uno con 500 episodios y a la vez cada episodio con 10 escaneos para 2 objetivos.</a:t>
            </a:r>
            <a:endParaRPr sz="1700">
              <a:solidFill>
                <a:schemeClr val="accent4"/>
              </a:solidFill>
            </a:endParaRPr>
          </a:p>
          <a:p>
            <a:pPr marL="0" lvl="0" indent="0" algn="l" rtl="0">
              <a:spcBef>
                <a:spcPts val="0"/>
              </a:spcBef>
              <a:spcAft>
                <a:spcPts val="0"/>
              </a:spcAft>
              <a:buNone/>
            </a:pPr>
            <a:endParaRPr sz="1600">
              <a:solidFill>
                <a:srgbClr val="E3E9ED"/>
              </a:solidFill>
            </a:endParaRPr>
          </a:p>
        </p:txBody>
      </p:sp>
      <p:pic>
        <p:nvPicPr>
          <p:cNvPr id="869" name="Google Shape;869;p50"/>
          <p:cNvPicPr preferRelativeResize="0"/>
          <p:nvPr/>
        </p:nvPicPr>
        <p:blipFill>
          <a:blip r:embed="rId6">
            <a:alphaModFix/>
          </a:blip>
          <a:stretch>
            <a:fillRect/>
          </a:stretch>
        </p:blipFill>
        <p:spPr>
          <a:xfrm>
            <a:off x="333012" y="1910000"/>
            <a:ext cx="8477975" cy="323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51"/>
          <p:cNvGrpSpPr/>
          <p:nvPr/>
        </p:nvGrpSpPr>
        <p:grpSpPr>
          <a:xfrm flipH="1">
            <a:off x="7240630" y="-477769"/>
            <a:ext cx="2583769" cy="2583735"/>
            <a:chOff x="82300" y="284025"/>
            <a:chExt cx="1885275" cy="1885250"/>
          </a:xfrm>
        </p:grpSpPr>
        <p:sp>
          <p:nvSpPr>
            <p:cNvPr id="875" name="Google Shape;875;p51"/>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51"/>
          <p:cNvGrpSpPr/>
          <p:nvPr/>
        </p:nvGrpSpPr>
        <p:grpSpPr>
          <a:xfrm flipH="1">
            <a:off x="713219" y="3375318"/>
            <a:ext cx="795862" cy="557722"/>
            <a:chOff x="4497621" y="4252575"/>
            <a:chExt cx="678947" cy="475790"/>
          </a:xfrm>
        </p:grpSpPr>
        <p:sp>
          <p:nvSpPr>
            <p:cNvPr id="878" name="Google Shape;878;p51"/>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0" name="Google Shape;880;p51"/>
          <p:cNvPicPr preferRelativeResize="0"/>
          <p:nvPr/>
        </p:nvPicPr>
        <p:blipFill>
          <a:blip r:embed="rId3">
            <a:alphaModFix amt="50000"/>
          </a:blip>
          <a:stretch>
            <a:fillRect/>
          </a:stretch>
        </p:blipFill>
        <p:spPr>
          <a:xfrm flipH="1">
            <a:off x="2142753" y="591601"/>
            <a:ext cx="610248" cy="610248"/>
          </a:xfrm>
          <a:prstGeom prst="rect">
            <a:avLst/>
          </a:prstGeom>
          <a:noFill/>
          <a:ln>
            <a:noFill/>
          </a:ln>
        </p:spPr>
      </p:pic>
      <p:pic>
        <p:nvPicPr>
          <p:cNvPr id="881" name="Google Shape;881;p51"/>
          <p:cNvPicPr preferRelativeResize="0"/>
          <p:nvPr/>
        </p:nvPicPr>
        <p:blipFill>
          <a:blip r:embed="rId3">
            <a:alphaModFix amt="50000"/>
          </a:blip>
          <a:stretch>
            <a:fillRect/>
          </a:stretch>
        </p:blipFill>
        <p:spPr>
          <a:xfrm flipH="1">
            <a:off x="7500702" y="3076575"/>
            <a:ext cx="750049" cy="750049"/>
          </a:xfrm>
          <a:prstGeom prst="rect">
            <a:avLst/>
          </a:prstGeom>
          <a:noFill/>
          <a:ln>
            <a:noFill/>
          </a:ln>
        </p:spPr>
      </p:pic>
      <p:grpSp>
        <p:nvGrpSpPr>
          <p:cNvPr id="882" name="Google Shape;882;p51"/>
          <p:cNvGrpSpPr/>
          <p:nvPr/>
        </p:nvGrpSpPr>
        <p:grpSpPr>
          <a:xfrm rot="10800000" flipH="1">
            <a:off x="73276" y="-161531"/>
            <a:ext cx="9662974" cy="1472410"/>
            <a:chOff x="-326774" y="3899694"/>
            <a:chExt cx="9662974" cy="1472410"/>
          </a:xfrm>
        </p:grpSpPr>
        <p:sp>
          <p:nvSpPr>
            <p:cNvPr id="883" name="Google Shape;883;p51"/>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9" name="Google Shape;889;p51"/>
          <p:cNvPicPr preferRelativeResize="0"/>
          <p:nvPr/>
        </p:nvPicPr>
        <p:blipFill>
          <a:blip r:embed="rId3">
            <a:alphaModFix amt="50000"/>
          </a:blip>
          <a:stretch>
            <a:fillRect/>
          </a:stretch>
        </p:blipFill>
        <p:spPr>
          <a:xfrm flipH="1">
            <a:off x="3762375" y="3811425"/>
            <a:ext cx="914299" cy="914299"/>
          </a:xfrm>
          <a:prstGeom prst="rect">
            <a:avLst/>
          </a:prstGeom>
          <a:noFill/>
          <a:ln>
            <a:noFill/>
          </a:ln>
        </p:spPr>
      </p:pic>
      <p:pic>
        <p:nvPicPr>
          <p:cNvPr id="890" name="Google Shape;890;p51"/>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891" name="Google Shape;891;p51"/>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892" name="Google Shape;892;p51"/>
          <p:cNvSpPr txBox="1">
            <a:spLocks noGrp="1"/>
          </p:cNvSpPr>
          <p:nvPr>
            <p:ph type="title"/>
          </p:nvPr>
        </p:nvSpPr>
        <p:spPr>
          <a:xfrm>
            <a:off x="720000" y="317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Modelo general</a:t>
            </a:r>
            <a:endParaRPr sz="4000"/>
          </a:p>
        </p:txBody>
      </p:sp>
      <p:sp>
        <p:nvSpPr>
          <p:cNvPr id="893" name="Google Shape;893;p51"/>
          <p:cNvSpPr txBox="1"/>
          <p:nvPr/>
        </p:nvSpPr>
        <p:spPr>
          <a:xfrm>
            <a:off x="412050" y="1096250"/>
            <a:ext cx="8319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Bai Jamjuree"/>
                <a:ea typeface="Bai Jamjuree"/>
                <a:cs typeface="Bai Jamjuree"/>
                <a:sym typeface="Bai Jamjuree"/>
              </a:rPr>
              <a:t>Se combinan los 13 ejemplos particulares, en busca de lograr una generalización del modelo DRL.</a:t>
            </a:r>
            <a:endParaRPr sz="1500"/>
          </a:p>
        </p:txBody>
      </p:sp>
      <p:pic>
        <p:nvPicPr>
          <p:cNvPr id="894" name="Google Shape;894;p51"/>
          <p:cNvPicPr preferRelativeResize="0"/>
          <p:nvPr/>
        </p:nvPicPr>
        <p:blipFill>
          <a:blip r:embed="rId6">
            <a:alphaModFix/>
          </a:blip>
          <a:stretch>
            <a:fillRect/>
          </a:stretch>
        </p:blipFill>
        <p:spPr>
          <a:xfrm>
            <a:off x="2134013" y="1745000"/>
            <a:ext cx="5541500" cy="330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52"/>
          <p:cNvGrpSpPr/>
          <p:nvPr/>
        </p:nvGrpSpPr>
        <p:grpSpPr>
          <a:xfrm>
            <a:off x="5246488" y="1355218"/>
            <a:ext cx="795862" cy="557722"/>
            <a:chOff x="4497621" y="4252575"/>
            <a:chExt cx="678947" cy="475790"/>
          </a:xfrm>
        </p:grpSpPr>
        <p:sp>
          <p:nvSpPr>
            <p:cNvPr id="900" name="Google Shape;900;p52"/>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2" name="Google Shape;902;p52"/>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903" name="Google Shape;903;p52"/>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904" name="Google Shape;904;p52"/>
          <p:cNvSpPr txBox="1">
            <a:spLocks noGrp="1"/>
          </p:cNvSpPr>
          <p:nvPr>
            <p:ph type="title"/>
          </p:nvPr>
        </p:nvSpPr>
        <p:spPr>
          <a:xfrm>
            <a:off x="713225" y="184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Evaluación del modelo</a:t>
            </a:r>
            <a:endParaRPr sz="4000"/>
          </a:p>
        </p:txBody>
      </p:sp>
      <p:sp>
        <p:nvSpPr>
          <p:cNvPr id="905" name="Google Shape;905;p52"/>
          <p:cNvSpPr txBox="1"/>
          <p:nvPr/>
        </p:nvSpPr>
        <p:spPr>
          <a:xfrm>
            <a:off x="402650" y="1113050"/>
            <a:ext cx="8475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EFEFEF"/>
                </a:solidFill>
                <a:latin typeface="Bai Jamjuree"/>
                <a:ea typeface="Bai Jamjuree"/>
                <a:cs typeface="Bai Jamjuree"/>
                <a:sym typeface="Bai Jamjuree"/>
              </a:rPr>
              <a:t> Luego de entrenar el modelo, se procedió a realizar pruebas de la siguiente manera:</a:t>
            </a:r>
            <a:endParaRPr sz="1700">
              <a:solidFill>
                <a:srgbClr val="EFEFEF"/>
              </a:solidFill>
              <a:latin typeface="Bai Jamjuree"/>
              <a:ea typeface="Bai Jamjuree"/>
              <a:cs typeface="Bai Jamjuree"/>
              <a:sym typeface="Bai Jamjuree"/>
            </a:endParaRPr>
          </a:p>
        </p:txBody>
      </p:sp>
      <p:pic>
        <p:nvPicPr>
          <p:cNvPr id="906" name="Google Shape;906;p52"/>
          <p:cNvPicPr preferRelativeResize="0"/>
          <p:nvPr/>
        </p:nvPicPr>
        <p:blipFill>
          <a:blip r:embed="rId5">
            <a:alphaModFix/>
          </a:blip>
          <a:stretch>
            <a:fillRect/>
          </a:stretch>
        </p:blipFill>
        <p:spPr>
          <a:xfrm>
            <a:off x="2592913" y="1559450"/>
            <a:ext cx="3958177" cy="3584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35"/>
          <p:cNvSpPr txBox="1">
            <a:spLocks noGrp="1"/>
          </p:cNvSpPr>
          <p:nvPr>
            <p:ph type="title"/>
          </p:nvPr>
        </p:nvSpPr>
        <p:spPr>
          <a:xfrm>
            <a:off x="720000" y="24006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Contenido</a:t>
            </a:r>
            <a:endParaRPr/>
          </a:p>
        </p:txBody>
      </p:sp>
      <p:sp>
        <p:nvSpPr>
          <p:cNvPr id="539" name="Google Shape;539;p35"/>
          <p:cNvSpPr txBox="1">
            <a:spLocks noGrp="1"/>
          </p:cNvSpPr>
          <p:nvPr>
            <p:ph type="title" idx="2"/>
          </p:nvPr>
        </p:nvSpPr>
        <p:spPr>
          <a:xfrm>
            <a:off x="210668" y="1272800"/>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40" name="Google Shape;540;p35"/>
          <p:cNvSpPr txBox="1">
            <a:spLocks noGrp="1"/>
          </p:cNvSpPr>
          <p:nvPr>
            <p:ph type="subTitle" idx="4"/>
          </p:nvPr>
        </p:nvSpPr>
        <p:spPr>
          <a:xfrm>
            <a:off x="1034718" y="2463900"/>
            <a:ext cx="3987300" cy="1449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Definición</a:t>
            </a:r>
            <a:endParaRPr sz="1700"/>
          </a:p>
          <a:p>
            <a:pPr marL="457200" lvl="0" indent="-336550" algn="l" rtl="0">
              <a:spcBef>
                <a:spcPts val="0"/>
              </a:spcBef>
              <a:spcAft>
                <a:spcPts val="0"/>
              </a:spcAft>
              <a:buSzPts val="1700"/>
              <a:buChar char="●"/>
            </a:pPr>
            <a:r>
              <a:rPr lang="en" sz="1700"/>
              <a:t>Componentes</a:t>
            </a:r>
            <a:endParaRPr sz="1700"/>
          </a:p>
          <a:p>
            <a:pPr marL="457200" lvl="0" indent="-336550" algn="l" rtl="0">
              <a:spcBef>
                <a:spcPts val="0"/>
              </a:spcBef>
              <a:spcAft>
                <a:spcPts val="0"/>
              </a:spcAft>
              <a:buSzPts val="1700"/>
              <a:buChar char="●"/>
            </a:pPr>
            <a:r>
              <a:rPr lang="en" sz="1700"/>
              <a:t>Política</a:t>
            </a:r>
            <a:endParaRPr sz="1700"/>
          </a:p>
          <a:p>
            <a:pPr marL="457200" lvl="0" indent="-336550" algn="l" rtl="0">
              <a:spcBef>
                <a:spcPts val="0"/>
              </a:spcBef>
              <a:spcAft>
                <a:spcPts val="0"/>
              </a:spcAft>
              <a:buSzPts val="1700"/>
              <a:buChar char="●"/>
            </a:pPr>
            <a:r>
              <a:rPr lang="en" sz="1700"/>
              <a:t>Función de valor</a:t>
            </a:r>
            <a:endParaRPr sz="1700"/>
          </a:p>
          <a:p>
            <a:pPr marL="457200" lvl="0" indent="-336550" algn="l" rtl="0">
              <a:spcBef>
                <a:spcPts val="0"/>
              </a:spcBef>
              <a:spcAft>
                <a:spcPts val="0"/>
              </a:spcAft>
              <a:buSzPts val="1700"/>
              <a:buChar char="●"/>
            </a:pPr>
            <a:r>
              <a:rPr lang="en" sz="1700"/>
              <a:t>Integración con redes neuronales</a:t>
            </a:r>
            <a:endParaRPr sz="1700"/>
          </a:p>
        </p:txBody>
      </p:sp>
      <p:sp>
        <p:nvSpPr>
          <p:cNvPr id="541" name="Google Shape;541;p35"/>
          <p:cNvSpPr txBox="1">
            <a:spLocks noGrp="1"/>
          </p:cNvSpPr>
          <p:nvPr>
            <p:ph type="title" idx="5"/>
          </p:nvPr>
        </p:nvSpPr>
        <p:spPr>
          <a:xfrm>
            <a:off x="210668" y="2174888"/>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542" name="Google Shape;542;p35"/>
          <p:cNvSpPr txBox="1">
            <a:spLocks noGrp="1"/>
          </p:cNvSpPr>
          <p:nvPr>
            <p:ph type="subTitle" idx="6"/>
          </p:nvPr>
        </p:nvSpPr>
        <p:spPr>
          <a:xfrm>
            <a:off x="1034718" y="2174894"/>
            <a:ext cx="2985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Aprendizaje por refuerzo profundo</a:t>
            </a:r>
            <a:endParaRPr dirty="0"/>
          </a:p>
        </p:txBody>
      </p:sp>
      <p:sp>
        <p:nvSpPr>
          <p:cNvPr id="543" name="Google Shape;543;p35"/>
          <p:cNvSpPr txBox="1">
            <a:spLocks noGrp="1"/>
          </p:cNvSpPr>
          <p:nvPr>
            <p:ph type="title" idx="8"/>
          </p:nvPr>
        </p:nvSpPr>
        <p:spPr>
          <a:xfrm>
            <a:off x="4736243" y="1272800"/>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44" name="Google Shape;544;p35"/>
          <p:cNvSpPr txBox="1">
            <a:spLocks noGrp="1"/>
          </p:cNvSpPr>
          <p:nvPr>
            <p:ph type="subTitle" idx="13"/>
          </p:nvPr>
        </p:nvSpPr>
        <p:spPr>
          <a:xfrm>
            <a:off x="5499875" y="2479990"/>
            <a:ext cx="3583800" cy="1557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t>Entorno</a:t>
            </a:r>
            <a:endParaRPr sz="1700" dirty="0"/>
          </a:p>
          <a:p>
            <a:pPr marL="457200" lvl="0" indent="-336550" algn="l" rtl="0">
              <a:spcBef>
                <a:spcPts val="0"/>
              </a:spcBef>
              <a:spcAft>
                <a:spcPts val="0"/>
              </a:spcAft>
              <a:buSzPts val="1700"/>
              <a:buChar char="●"/>
            </a:pPr>
            <a:r>
              <a:rPr lang="en" sz="1700" dirty="0"/>
              <a:t>Agente</a:t>
            </a:r>
            <a:endParaRPr sz="1700" dirty="0"/>
          </a:p>
          <a:p>
            <a:pPr marL="457200" lvl="0" indent="-336550" algn="l" rtl="0">
              <a:spcBef>
                <a:spcPts val="0"/>
              </a:spcBef>
              <a:spcAft>
                <a:spcPts val="0"/>
              </a:spcAft>
              <a:buSzPts val="1700"/>
              <a:buChar char="●"/>
            </a:pPr>
            <a:r>
              <a:rPr lang="en" sz="1700" dirty="0"/>
              <a:t>Modelo particular </a:t>
            </a:r>
            <a:endParaRPr sz="1700" dirty="0"/>
          </a:p>
          <a:p>
            <a:pPr marL="457200" lvl="0" indent="-336550" algn="l" rtl="0">
              <a:spcBef>
                <a:spcPts val="0"/>
              </a:spcBef>
              <a:spcAft>
                <a:spcPts val="0"/>
              </a:spcAft>
              <a:buSzPts val="1700"/>
              <a:buChar char="●"/>
            </a:pPr>
            <a:r>
              <a:rPr lang="en" sz="1700" dirty="0"/>
              <a:t>Modelo general</a:t>
            </a:r>
            <a:endParaRPr sz="1700" dirty="0"/>
          </a:p>
          <a:p>
            <a:pPr marL="457200" lvl="0" indent="-336550" algn="l" rtl="0">
              <a:spcBef>
                <a:spcPts val="0"/>
              </a:spcBef>
              <a:spcAft>
                <a:spcPts val="0"/>
              </a:spcAft>
              <a:buSzPts val="1700"/>
              <a:buChar char="●"/>
            </a:pPr>
            <a:r>
              <a:rPr lang="en" sz="1700" dirty="0"/>
              <a:t>Evaluación del modelo</a:t>
            </a:r>
            <a:endParaRPr sz="1700" dirty="0"/>
          </a:p>
        </p:txBody>
      </p:sp>
      <p:sp>
        <p:nvSpPr>
          <p:cNvPr id="545" name="Google Shape;545;p35"/>
          <p:cNvSpPr txBox="1">
            <a:spLocks noGrp="1"/>
          </p:cNvSpPr>
          <p:nvPr>
            <p:ph type="title" idx="14"/>
          </p:nvPr>
        </p:nvSpPr>
        <p:spPr>
          <a:xfrm>
            <a:off x="4736243" y="2174888"/>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546" name="Google Shape;546;p35"/>
          <p:cNvSpPr txBox="1">
            <a:spLocks noGrp="1"/>
          </p:cNvSpPr>
          <p:nvPr>
            <p:ph type="subTitle" idx="15"/>
          </p:nvPr>
        </p:nvSpPr>
        <p:spPr>
          <a:xfrm>
            <a:off x="5560293" y="2174894"/>
            <a:ext cx="2985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Metodología</a:t>
            </a:r>
            <a:endParaRPr/>
          </a:p>
        </p:txBody>
      </p:sp>
      <p:grpSp>
        <p:nvGrpSpPr>
          <p:cNvPr id="547" name="Google Shape;547;p35"/>
          <p:cNvGrpSpPr/>
          <p:nvPr/>
        </p:nvGrpSpPr>
        <p:grpSpPr>
          <a:xfrm flipH="1">
            <a:off x="5334838" y="4053666"/>
            <a:ext cx="795862" cy="557722"/>
            <a:chOff x="4497621" y="4252575"/>
            <a:chExt cx="678947" cy="475790"/>
          </a:xfrm>
        </p:grpSpPr>
        <p:sp>
          <p:nvSpPr>
            <p:cNvPr id="548" name="Google Shape;548;p35"/>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35"/>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551" name="Google Shape;551;p35"/>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552" name="Google Shape;552;p35"/>
          <p:cNvSpPr txBox="1">
            <a:spLocks noGrp="1"/>
          </p:cNvSpPr>
          <p:nvPr>
            <p:ph type="subTitle" idx="3"/>
          </p:nvPr>
        </p:nvSpPr>
        <p:spPr>
          <a:xfrm>
            <a:off x="5560293" y="1272800"/>
            <a:ext cx="3231900" cy="394500"/>
          </a:xfrm>
          <a:prstGeom prst="rect">
            <a:avLst/>
          </a:prstGeom>
        </p:spPr>
        <p:txBody>
          <a:bodyPr spcFirstLastPara="1" wrap="square" lIns="91425" tIns="91425" rIns="91425" bIns="91425" anchor="b" anchorCtr="0">
            <a:noAutofit/>
          </a:bodyPr>
          <a:lstStyle/>
          <a:p>
            <a:pPr marL="0" indent="0"/>
            <a:r>
              <a:rPr lang="es-AR" dirty="0"/>
              <a:t>¿Qué fue lo que realicé?</a:t>
            </a:r>
          </a:p>
        </p:txBody>
      </p:sp>
      <p:sp>
        <p:nvSpPr>
          <p:cNvPr id="553" name="Google Shape;553;p35"/>
          <p:cNvSpPr txBox="1">
            <a:spLocks noGrp="1"/>
          </p:cNvSpPr>
          <p:nvPr>
            <p:ph type="subTitle" idx="3"/>
          </p:nvPr>
        </p:nvSpPr>
        <p:spPr>
          <a:xfrm>
            <a:off x="351807" y="1182500"/>
            <a:ext cx="35838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Radar OTH</a:t>
            </a:r>
            <a:endParaRPr dirty="0"/>
          </a:p>
        </p:txBody>
      </p:sp>
      <p:sp>
        <p:nvSpPr>
          <p:cNvPr id="554" name="Google Shape;554;p35"/>
          <p:cNvSpPr txBox="1">
            <a:spLocks noGrp="1"/>
          </p:cNvSpPr>
          <p:nvPr>
            <p:ph type="title" idx="14"/>
          </p:nvPr>
        </p:nvSpPr>
        <p:spPr>
          <a:xfrm>
            <a:off x="210668" y="4021513"/>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555" name="Google Shape;555;p35"/>
          <p:cNvSpPr txBox="1">
            <a:spLocks noGrp="1"/>
          </p:cNvSpPr>
          <p:nvPr>
            <p:ph type="subTitle" idx="15"/>
          </p:nvPr>
        </p:nvSpPr>
        <p:spPr>
          <a:xfrm>
            <a:off x="1034718" y="4021519"/>
            <a:ext cx="29850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a:t>
            </a:r>
            <a:endParaRPr/>
          </a:p>
        </p:txBody>
      </p:sp>
      <p:sp>
        <p:nvSpPr>
          <p:cNvPr id="556" name="Google Shape;556;p35"/>
          <p:cNvSpPr txBox="1">
            <a:spLocks noGrp="1"/>
          </p:cNvSpPr>
          <p:nvPr>
            <p:ph type="title" idx="14"/>
          </p:nvPr>
        </p:nvSpPr>
        <p:spPr>
          <a:xfrm>
            <a:off x="4736243" y="4021513"/>
            <a:ext cx="824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557" name="Google Shape;557;p35"/>
          <p:cNvSpPr txBox="1">
            <a:spLocks noGrp="1"/>
          </p:cNvSpPr>
          <p:nvPr>
            <p:ph type="subTitle" idx="15"/>
          </p:nvPr>
        </p:nvSpPr>
        <p:spPr>
          <a:xfrm>
            <a:off x="5560293" y="4021513"/>
            <a:ext cx="16122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grpSp>
        <p:nvGrpSpPr>
          <p:cNvPr id="911" name="Google Shape;911;p53"/>
          <p:cNvGrpSpPr/>
          <p:nvPr/>
        </p:nvGrpSpPr>
        <p:grpSpPr>
          <a:xfrm rot="10800000">
            <a:off x="-595695" y="-312248"/>
            <a:ext cx="2583769" cy="2583735"/>
            <a:chOff x="82300" y="284025"/>
            <a:chExt cx="1885275" cy="1885250"/>
          </a:xfrm>
        </p:grpSpPr>
        <p:sp>
          <p:nvSpPr>
            <p:cNvPr id="912" name="Google Shape;912;p53"/>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3"/>
          <p:cNvGrpSpPr/>
          <p:nvPr/>
        </p:nvGrpSpPr>
        <p:grpSpPr>
          <a:xfrm rot="10800000">
            <a:off x="7592994" y="4046278"/>
            <a:ext cx="795862" cy="557722"/>
            <a:chOff x="4497621" y="4252575"/>
            <a:chExt cx="678947" cy="475790"/>
          </a:xfrm>
        </p:grpSpPr>
        <p:sp>
          <p:nvSpPr>
            <p:cNvPr id="915" name="Google Shape;915;p53"/>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7" name="Google Shape;917;p53"/>
          <p:cNvPicPr preferRelativeResize="0"/>
          <p:nvPr/>
        </p:nvPicPr>
        <p:blipFill>
          <a:blip r:embed="rId3">
            <a:alphaModFix amt="50000"/>
          </a:blip>
          <a:stretch>
            <a:fillRect/>
          </a:stretch>
        </p:blipFill>
        <p:spPr>
          <a:xfrm rot="10800000">
            <a:off x="4496353" y="495982"/>
            <a:ext cx="610248" cy="610248"/>
          </a:xfrm>
          <a:prstGeom prst="rect">
            <a:avLst/>
          </a:prstGeom>
          <a:noFill/>
          <a:ln>
            <a:noFill/>
          </a:ln>
        </p:spPr>
      </p:pic>
      <p:grpSp>
        <p:nvGrpSpPr>
          <p:cNvPr id="918" name="Google Shape;918;p53"/>
          <p:cNvGrpSpPr/>
          <p:nvPr/>
        </p:nvGrpSpPr>
        <p:grpSpPr>
          <a:xfrm>
            <a:off x="-2136524" y="3927676"/>
            <a:ext cx="9662974" cy="1472410"/>
            <a:chOff x="-326774" y="3899694"/>
            <a:chExt cx="9662974" cy="1472410"/>
          </a:xfrm>
        </p:grpSpPr>
        <p:sp>
          <p:nvSpPr>
            <p:cNvPr id="919" name="Google Shape;919;p53"/>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5" name="Google Shape;925;p53"/>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926" name="Google Shape;926;p53"/>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927" name="Google Shape;927;p53"/>
          <p:cNvSpPr txBox="1">
            <a:spLocks noGrp="1"/>
          </p:cNvSpPr>
          <p:nvPr>
            <p:ph type="title"/>
          </p:nvPr>
        </p:nvSpPr>
        <p:spPr>
          <a:xfrm>
            <a:off x="726775" y="39575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Resultados</a:t>
            </a:r>
            <a:endParaRPr sz="4000" dirty="0"/>
          </a:p>
        </p:txBody>
      </p:sp>
      <p:sp>
        <p:nvSpPr>
          <p:cNvPr id="928" name="Google Shape;928;p53"/>
          <p:cNvSpPr txBox="1">
            <a:spLocks noGrp="1"/>
          </p:cNvSpPr>
          <p:nvPr>
            <p:ph type="subTitle" idx="1"/>
          </p:nvPr>
        </p:nvSpPr>
        <p:spPr>
          <a:xfrm>
            <a:off x="296299" y="1130526"/>
            <a:ext cx="8847701" cy="37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accent4"/>
                </a:solidFill>
              </a:rPr>
              <a:t>En este caso se configuró los parámetros de partida del transmisor de la siguiente forma para el entrenamiento:</a:t>
            </a:r>
            <a:endParaRPr sz="1700" dirty="0">
              <a:solidFill>
                <a:schemeClr val="accent4"/>
              </a:solidFill>
            </a:endParaRPr>
          </a:p>
          <a:p>
            <a:pPr marL="0" lvl="0" indent="0" algn="l" rtl="0">
              <a:spcBef>
                <a:spcPts val="0"/>
              </a:spcBef>
              <a:spcAft>
                <a:spcPts val="0"/>
              </a:spcAft>
              <a:buNone/>
            </a:pPr>
            <a:endParaRPr sz="1700" dirty="0">
              <a:solidFill>
                <a:schemeClr val="accent4"/>
              </a:solidFill>
            </a:endParaRPr>
          </a:p>
          <a:p>
            <a:pPr marL="0" lvl="0" indent="0" algn="l" rtl="0">
              <a:spcBef>
                <a:spcPts val="0"/>
              </a:spcBef>
              <a:spcAft>
                <a:spcPts val="0"/>
              </a:spcAft>
              <a:buNone/>
            </a:pPr>
            <a:r>
              <a:rPr lang="en" sz="1700" dirty="0">
                <a:solidFill>
                  <a:schemeClr val="accent4"/>
                </a:solidFill>
              </a:rPr>
              <a:t>•	Tipo de Modulation: BPSK</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Ancho de banda: 10000 Hz</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PRF: 26 Hz</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Potencia: 42 dBW</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T: 0.0011 s</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N: 250 </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Fs: 30000 Hz   </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Fc: 13.52 MHz</a:t>
            </a:r>
            <a:endParaRPr sz="1700" dirty="0">
              <a:solidFill>
                <a:schemeClr val="accent4"/>
              </a:solidFill>
            </a:endParaRPr>
          </a:p>
          <a:p>
            <a:pPr marL="0" lvl="0" indent="0" algn="l" rtl="0">
              <a:spcBef>
                <a:spcPts val="0"/>
              </a:spcBef>
              <a:spcAft>
                <a:spcPts val="0"/>
              </a:spcAft>
              <a:buNone/>
            </a:pPr>
            <a:r>
              <a:rPr lang="en" sz="1700" dirty="0">
                <a:solidFill>
                  <a:schemeClr val="accent4"/>
                </a:solidFill>
              </a:rPr>
              <a:t>•	Tipo de código: Barker 11</a:t>
            </a:r>
            <a:endParaRPr sz="1700" dirty="0">
              <a:solidFill>
                <a:schemeClr val="accent4"/>
              </a:solidFill>
            </a:endParaRPr>
          </a:p>
          <a:p>
            <a:pPr marL="0" lvl="0" indent="0" algn="just" rtl="0">
              <a:lnSpc>
                <a:spcPct val="115000"/>
              </a:lnSpc>
              <a:spcBef>
                <a:spcPts val="0"/>
              </a:spcBef>
              <a:spcAft>
                <a:spcPts val="0"/>
              </a:spcAft>
              <a:buNone/>
            </a:pPr>
            <a:endParaRPr lang="en" sz="1700" dirty="0">
              <a:solidFill>
                <a:schemeClr val="accent4"/>
              </a:solidFill>
            </a:endParaRPr>
          </a:p>
          <a:p>
            <a:pPr marL="0" lvl="0" indent="0" algn="just" rtl="0">
              <a:lnSpc>
                <a:spcPct val="115000"/>
              </a:lnSpc>
              <a:spcBef>
                <a:spcPts val="0"/>
              </a:spcBef>
              <a:spcAft>
                <a:spcPts val="0"/>
              </a:spcAft>
              <a:buNone/>
            </a:pPr>
            <a:r>
              <a:rPr lang="en" sz="1700" dirty="0">
                <a:solidFill>
                  <a:schemeClr val="accent4"/>
                </a:solidFill>
              </a:rPr>
              <a:t>Para la prueba se configuró lo configuro igual pero con PRF=30 Hz y potencia=39 dBW. </a:t>
            </a:r>
            <a:endParaRPr sz="1700" dirty="0">
              <a:solidFill>
                <a:schemeClr val="accent4"/>
              </a:solidFill>
            </a:endParaRPr>
          </a:p>
          <a:p>
            <a:pPr marL="0" lvl="0" indent="0" algn="l" rtl="0">
              <a:spcBef>
                <a:spcPts val="0"/>
              </a:spcBef>
              <a:spcAft>
                <a:spcPts val="0"/>
              </a:spcAft>
              <a:buNone/>
            </a:pPr>
            <a:endParaRPr sz="1600" dirty="0">
              <a:solidFill>
                <a:schemeClr val="accent4"/>
              </a:solidFill>
            </a:endParaRPr>
          </a:p>
          <a:p>
            <a:pPr marL="0" lvl="0" indent="0" algn="l" rtl="0">
              <a:spcBef>
                <a:spcPts val="0"/>
              </a:spcBef>
              <a:spcAft>
                <a:spcPts val="0"/>
              </a:spcAft>
              <a:buNone/>
            </a:pPr>
            <a:endParaRPr sz="1600" dirty="0">
              <a:solidFill>
                <a:srgbClr val="E3E9E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pSp>
        <p:nvGrpSpPr>
          <p:cNvPr id="933" name="Google Shape;933;p54"/>
          <p:cNvGrpSpPr/>
          <p:nvPr/>
        </p:nvGrpSpPr>
        <p:grpSpPr>
          <a:xfrm rot="10800000">
            <a:off x="997969" y="338528"/>
            <a:ext cx="795862" cy="557722"/>
            <a:chOff x="4497621" y="4252575"/>
            <a:chExt cx="678947" cy="475790"/>
          </a:xfrm>
        </p:grpSpPr>
        <p:sp>
          <p:nvSpPr>
            <p:cNvPr id="934" name="Google Shape;934;p54"/>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6" name="Google Shape;936;p54"/>
          <p:cNvPicPr preferRelativeResize="0"/>
          <p:nvPr/>
        </p:nvPicPr>
        <p:blipFill>
          <a:blip r:embed="rId3">
            <a:alphaModFix amt="50000"/>
          </a:blip>
          <a:stretch>
            <a:fillRect/>
          </a:stretch>
        </p:blipFill>
        <p:spPr>
          <a:xfrm rot="10800000">
            <a:off x="7146578" y="439607"/>
            <a:ext cx="610248" cy="610248"/>
          </a:xfrm>
          <a:prstGeom prst="rect">
            <a:avLst/>
          </a:prstGeom>
          <a:noFill/>
          <a:ln>
            <a:noFill/>
          </a:ln>
        </p:spPr>
      </p:pic>
      <p:pic>
        <p:nvPicPr>
          <p:cNvPr id="937" name="Google Shape;937;p54"/>
          <p:cNvPicPr preferRelativeResize="0"/>
          <p:nvPr/>
        </p:nvPicPr>
        <p:blipFill>
          <a:blip r:embed="rId3">
            <a:alphaModFix amt="50000"/>
          </a:blip>
          <a:stretch>
            <a:fillRect/>
          </a:stretch>
        </p:blipFill>
        <p:spPr>
          <a:xfrm rot="10800000">
            <a:off x="3025076" y="3775900"/>
            <a:ext cx="867748" cy="867748"/>
          </a:xfrm>
          <a:prstGeom prst="rect">
            <a:avLst/>
          </a:prstGeom>
          <a:noFill/>
          <a:ln>
            <a:noFill/>
          </a:ln>
        </p:spPr>
      </p:pic>
      <p:grpSp>
        <p:nvGrpSpPr>
          <p:cNvPr id="938" name="Google Shape;938;p54"/>
          <p:cNvGrpSpPr/>
          <p:nvPr/>
        </p:nvGrpSpPr>
        <p:grpSpPr>
          <a:xfrm rot="-5400000" flipH="1">
            <a:off x="3599288" y="506767"/>
            <a:ext cx="9662974" cy="1472410"/>
            <a:chOff x="-326774" y="3899694"/>
            <a:chExt cx="9662974" cy="1472410"/>
          </a:xfrm>
        </p:grpSpPr>
        <p:sp>
          <p:nvSpPr>
            <p:cNvPr id="939" name="Google Shape;939;p54"/>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4"/>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4"/>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5" name="Google Shape;945;p54"/>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946" name="Google Shape;946;p54"/>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947" name="Google Shape;947;p54"/>
          <p:cNvSpPr txBox="1">
            <a:spLocks noGrp="1"/>
          </p:cNvSpPr>
          <p:nvPr>
            <p:ph type="title"/>
          </p:nvPr>
        </p:nvSpPr>
        <p:spPr>
          <a:xfrm>
            <a:off x="726775" y="395750"/>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Resultados</a:t>
            </a:r>
            <a:endParaRPr sz="4000"/>
          </a:p>
        </p:txBody>
      </p:sp>
      <p:pic>
        <p:nvPicPr>
          <p:cNvPr id="948" name="Google Shape;948;p54"/>
          <p:cNvPicPr preferRelativeResize="0"/>
          <p:nvPr/>
        </p:nvPicPr>
        <p:blipFill>
          <a:blip r:embed="rId6">
            <a:alphaModFix/>
          </a:blip>
          <a:stretch>
            <a:fillRect/>
          </a:stretch>
        </p:blipFill>
        <p:spPr>
          <a:xfrm>
            <a:off x="4573725" y="1940698"/>
            <a:ext cx="4457650" cy="2654740"/>
          </a:xfrm>
          <a:prstGeom prst="rect">
            <a:avLst/>
          </a:prstGeom>
          <a:noFill/>
          <a:ln>
            <a:noFill/>
          </a:ln>
        </p:spPr>
      </p:pic>
      <p:pic>
        <p:nvPicPr>
          <p:cNvPr id="949" name="Google Shape;949;p54"/>
          <p:cNvPicPr preferRelativeResize="0"/>
          <p:nvPr/>
        </p:nvPicPr>
        <p:blipFill>
          <a:blip r:embed="rId7">
            <a:alphaModFix/>
          </a:blip>
          <a:stretch>
            <a:fillRect/>
          </a:stretch>
        </p:blipFill>
        <p:spPr>
          <a:xfrm>
            <a:off x="144550" y="1927102"/>
            <a:ext cx="4324006" cy="2622317"/>
          </a:xfrm>
          <a:prstGeom prst="rect">
            <a:avLst/>
          </a:prstGeom>
          <a:noFill/>
          <a:ln>
            <a:noFill/>
          </a:ln>
        </p:spPr>
      </p:pic>
      <p:sp>
        <p:nvSpPr>
          <p:cNvPr id="950" name="Google Shape;950;p54"/>
          <p:cNvSpPr txBox="1"/>
          <p:nvPr/>
        </p:nvSpPr>
        <p:spPr>
          <a:xfrm>
            <a:off x="405575" y="1248175"/>
            <a:ext cx="8584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chemeClr val="accent4"/>
                </a:solidFill>
                <a:latin typeface="Bai Jamjuree"/>
                <a:ea typeface="Bai Jamjuree"/>
                <a:cs typeface="Bai Jamjuree"/>
                <a:sym typeface="Bai Jamjuree"/>
              </a:rPr>
              <a:t>Evolución del modelo particular de entrenamiento a medida que pasan los escaneos.</a:t>
            </a:r>
            <a:endParaRPr sz="1700" dirty="0">
              <a:solidFill>
                <a:schemeClr val="accent4"/>
              </a:solidFill>
              <a:latin typeface="Bai Jamjuree"/>
              <a:ea typeface="Bai Jamjuree"/>
              <a:cs typeface="Bai Jamjuree"/>
              <a:sym typeface="Bai Jamjuree"/>
            </a:endParaRPr>
          </a:p>
        </p:txBody>
      </p:sp>
      <p:cxnSp>
        <p:nvCxnSpPr>
          <p:cNvPr id="952" name="Google Shape;952;p54"/>
          <p:cNvCxnSpPr>
            <a:cxnSpLocks/>
          </p:cNvCxnSpPr>
          <p:nvPr/>
        </p:nvCxnSpPr>
        <p:spPr>
          <a:xfrm flipV="1">
            <a:off x="4140648" y="3034260"/>
            <a:ext cx="72708" cy="18431"/>
          </a:xfrm>
          <a:prstGeom prst="straightConnector1">
            <a:avLst/>
          </a:prstGeom>
          <a:noFill/>
          <a:ln w="28575" cap="flat" cmpd="sng">
            <a:solidFill>
              <a:srgbClr val="6D9EEB"/>
            </a:solidFill>
            <a:prstDash val="solid"/>
            <a:round/>
            <a:headEnd type="none" w="med" len="med"/>
            <a:tailEnd type="triangle" w="med" len="med"/>
          </a:ln>
        </p:spPr>
      </p:cxnSp>
      <p:sp>
        <p:nvSpPr>
          <p:cNvPr id="953" name="Google Shape;953;p54"/>
          <p:cNvSpPr/>
          <p:nvPr/>
        </p:nvSpPr>
        <p:spPr>
          <a:xfrm>
            <a:off x="5104525" y="2908625"/>
            <a:ext cx="3404125" cy="292250"/>
          </a:xfrm>
          <a:custGeom>
            <a:avLst/>
            <a:gdLst/>
            <a:ahLst/>
            <a:cxnLst/>
            <a:rect l="l" t="t" r="r" b="b"/>
            <a:pathLst>
              <a:path w="136165" h="11690" extrusionOk="0">
                <a:moveTo>
                  <a:pt x="0" y="11690"/>
                </a:moveTo>
                <a:cubicBezTo>
                  <a:pt x="6098" y="11582"/>
                  <a:pt x="23921" y="11581"/>
                  <a:pt x="36585" y="11040"/>
                </a:cubicBezTo>
                <a:cubicBezTo>
                  <a:pt x="49249" y="10499"/>
                  <a:pt x="65485" y="9308"/>
                  <a:pt x="75984" y="8442"/>
                </a:cubicBezTo>
                <a:cubicBezTo>
                  <a:pt x="86483" y="7576"/>
                  <a:pt x="93050" y="6639"/>
                  <a:pt x="99580" y="5845"/>
                </a:cubicBezTo>
                <a:cubicBezTo>
                  <a:pt x="106110" y="5051"/>
                  <a:pt x="110368" y="4438"/>
                  <a:pt x="115166" y="3680"/>
                </a:cubicBezTo>
                <a:cubicBezTo>
                  <a:pt x="119965" y="2922"/>
                  <a:pt x="124871" y="1912"/>
                  <a:pt x="128371" y="1299"/>
                </a:cubicBezTo>
                <a:cubicBezTo>
                  <a:pt x="131871" y="686"/>
                  <a:pt x="134866" y="217"/>
                  <a:pt x="136165" y="0"/>
                </a:cubicBezTo>
              </a:path>
            </a:pathLst>
          </a:custGeom>
          <a:noFill/>
          <a:ln w="28575" cap="flat" cmpd="sng">
            <a:solidFill>
              <a:srgbClr val="FF9900"/>
            </a:solidFill>
            <a:prstDash val="solid"/>
            <a:round/>
            <a:headEnd type="none" w="med" len="med"/>
            <a:tailEnd type="none" w="med" len="med"/>
          </a:ln>
        </p:spPr>
      </p:sp>
      <p:cxnSp>
        <p:nvCxnSpPr>
          <p:cNvPr id="954" name="Google Shape;954;p54"/>
          <p:cNvCxnSpPr/>
          <p:nvPr/>
        </p:nvCxnSpPr>
        <p:spPr>
          <a:xfrm rot="10800000" flipH="1">
            <a:off x="8503625" y="2859425"/>
            <a:ext cx="301500" cy="49200"/>
          </a:xfrm>
          <a:prstGeom prst="straightConnector1">
            <a:avLst/>
          </a:prstGeom>
          <a:noFill/>
          <a:ln w="28575" cap="flat" cmpd="sng">
            <a:solidFill>
              <a:srgbClr val="FF9900"/>
            </a:solidFill>
            <a:prstDash val="solid"/>
            <a:round/>
            <a:headEnd type="none" w="med" len="med"/>
            <a:tailEnd type="triangle" w="med" len="med"/>
          </a:ln>
        </p:spPr>
      </p:cxnSp>
      <p:sp>
        <p:nvSpPr>
          <p:cNvPr id="14" name="Forma libre: forma 13">
            <a:extLst>
              <a:ext uri="{FF2B5EF4-FFF2-40B4-BE49-F238E27FC236}">
                <a16:creationId xmlns:a16="http://schemas.microsoft.com/office/drawing/2014/main" id="{0355FE00-0D2D-4F7A-B7C3-DC23233F16E3}"/>
              </a:ext>
            </a:extLst>
          </p:cNvPr>
          <p:cNvSpPr/>
          <p:nvPr/>
        </p:nvSpPr>
        <p:spPr>
          <a:xfrm>
            <a:off x="692944" y="2536031"/>
            <a:ext cx="3450431" cy="571791"/>
          </a:xfrm>
          <a:custGeom>
            <a:avLst/>
            <a:gdLst>
              <a:gd name="connsiteX0" fmla="*/ 0 w 3450431"/>
              <a:gd name="connsiteY0" fmla="*/ 0 h 571791"/>
              <a:gd name="connsiteX1" fmla="*/ 535781 w 3450431"/>
              <a:gd name="connsiteY1" fmla="*/ 242888 h 571791"/>
              <a:gd name="connsiteX2" fmla="*/ 1321594 w 3450431"/>
              <a:gd name="connsiteY2" fmla="*/ 464344 h 571791"/>
              <a:gd name="connsiteX3" fmla="*/ 1893094 w 3450431"/>
              <a:gd name="connsiteY3" fmla="*/ 557213 h 571791"/>
              <a:gd name="connsiteX4" fmla="*/ 2443162 w 3450431"/>
              <a:gd name="connsiteY4" fmla="*/ 571500 h 571791"/>
              <a:gd name="connsiteX5" fmla="*/ 3086100 w 3450431"/>
              <a:gd name="connsiteY5" fmla="*/ 564357 h 571791"/>
              <a:gd name="connsiteX6" fmla="*/ 3450431 w 3450431"/>
              <a:gd name="connsiteY6" fmla="*/ 514350 h 5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0431" h="571791">
                <a:moveTo>
                  <a:pt x="0" y="0"/>
                </a:moveTo>
                <a:cubicBezTo>
                  <a:pt x="157757" y="82748"/>
                  <a:pt x="315515" y="165497"/>
                  <a:pt x="535781" y="242888"/>
                </a:cubicBezTo>
                <a:cubicBezTo>
                  <a:pt x="756047" y="320279"/>
                  <a:pt x="1095375" y="411957"/>
                  <a:pt x="1321594" y="464344"/>
                </a:cubicBezTo>
                <a:cubicBezTo>
                  <a:pt x="1547813" y="516731"/>
                  <a:pt x="1706166" y="539354"/>
                  <a:pt x="1893094" y="557213"/>
                </a:cubicBezTo>
                <a:cubicBezTo>
                  <a:pt x="2080022" y="575072"/>
                  <a:pt x="2443162" y="571500"/>
                  <a:pt x="2443162" y="571500"/>
                </a:cubicBezTo>
                <a:lnTo>
                  <a:pt x="3086100" y="564357"/>
                </a:lnTo>
                <a:cubicBezTo>
                  <a:pt x="3253978" y="554832"/>
                  <a:pt x="3352204" y="534591"/>
                  <a:pt x="3450431" y="514350"/>
                </a:cubicBezTo>
              </a:path>
            </a:pathLst>
          </a:custGeom>
          <a:no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bg1">
                  <a:lumMod val="60000"/>
                  <a:lumOff val="4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55"/>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960" name="Google Shape;960;p55"/>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961" name="Google Shape;961;p55"/>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Resultados</a:t>
            </a:r>
            <a:endParaRPr sz="4000"/>
          </a:p>
        </p:txBody>
      </p:sp>
      <p:pic>
        <p:nvPicPr>
          <p:cNvPr id="962" name="Google Shape;962;p55"/>
          <p:cNvPicPr preferRelativeResize="0"/>
          <p:nvPr/>
        </p:nvPicPr>
        <p:blipFill>
          <a:blip r:embed="rId5">
            <a:alphaModFix/>
          </a:blip>
          <a:stretch>
            <a:fillRect/>
          </a:stretch>
        </p:blipFill>
        <p:spPr>
          <a:xfrm>
            <a:off x="1932937" y="1832275"/>
            <a:ext cx="5278174" cy="3139975"/>
          </a:xfrm>
          <a:prstGeom prst="rect">
            <a:avLst/>
          </a:prstGeom>
          <a:noFill/>
          <a:ln>
            <a:noFill/>
          </a:ln>
        </p:spPr>
      </p:pic>
      <p:sp>
        <p:nvSpPr>
          <p:cNvPr id="963" name="Google Shape;963;p55"/>
          <p:cNvSpPr txBox="1"/>
          <p:nvPr/>
        </p:nvSpPr>
        <p:spPr>
          <a:xfrm>
            <a:off x="279763" y="1124263"/>
            <a:ext cx="8584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4"/>
                </a:solidFill>
                <a:latin typeface="Bai Jamjuree"/>
                <a:ea typeface="Bai Jamjuree"/>
                <a:cs typeface="Bai Jamjuree"/>
                <a:sym typeface="Bai Jamjuree"/>
              </a:rPr>
              <a:t>Evolución del modelo general de entrenamiento a medida que se actualizan los pesos de la red neuronal en cada lote.</a:t>
            </a:r>
            <a:endParaRPr sz="1700">
              <a:solidFill>
                <a:schemeClr val="accent4"/>
              </a:solidFill>
              <a:latin typeface="Bai Jamjuree"/>
              <a:ea typeface="Bai Jamjuree"/>
              <a:cs typeface="Bai Jamjuree"/>
              <a:sym typeface="Bai Jamjure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21" name="Imagen 20">
            <a:extLst>
              <a:ext uri="{FF2B5EF4-FFF2-40B4-BE49-F238E27FC236}">
                <a16:creationId xmlns:a16="http://schemas.microsoft.com/office/drawing/2014/main" id="{69FBBFD8-BA87-46C1-9C18-916BFF651641}"/>
              </a:ext>
            </a:extLst>
          </p:cNvPr>
          <p:cNvPicPr>
            <a:picLocks noChangeAspect="1"/>
          </p:cNvPicPr>
          <p:nvPr/>
        </p:nvPicPr>
        <p:blipFill rotWithShape="1">
          <a:blip r:embed="rId3"/>
          <a:srcRect l="882" t="3440" b="722"/>
          <a:stretch/>
        </p:blipFill>
        <p:spPr>
          <a:xfrm>
            <a:off x="2497455" y="1434249"/>
            <a:ext cx="4468364" cy="3623526"/>
          </a:xfrm>
          <a:prstGeom prst="rect">
            <a:avLst/>
          </a:prstGeom>
        </p:spPr>
      </p:pic>
      <p:pic>
        <p:nvPicPr>
          <p:cNvPr id="959" name="Google Shape;959;p55"/>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960" name="Google Shape;960;p55"/>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961" name="Google Shape;961;p55"/>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Resultados</a:t>
            </a:r>
            <a:endParaRPr sz="4000" dirty="0"/>
          </a:p>
        </p:txBody>
      </p:sp>
      <p:cxnSp>
        <p:nvCxnSpPr>
          <p:cNvPr id="3" name="Conector recto de flecha 2">
            <a:extLst>
              <a:ext uri="{FF2B5EF4-FFF2-40B4-BE49-F238E27FC236}">
                <a16:creationId xmlns:a16="http://schemas.microsoft.com/office/drawing/2014/main" id="{D2C07443-FAD0-445B-9379-F4E095FB3E48}"/>
              </a:ext>
            </a:extLst>
          </p:cNvPr>
          <p:cNvCxnSpPr>
            <a:cxnSpLocks/>
          </p:cNvCxnSpPr>
          <p:nvPr/>
        </p:nvCxnSpPr>
        <p:spPr>
          <a:xfrm flipH="1">
            <a:off x="5086843" y="1711185"/>
            <a:ext cx="662566" cy="1152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CuadroTexto 27">
            <a:extLst>
              <a:ext uri="{FF2B5EF4-FFF2-40B4-BE49-F238E27FC236}">
                <a16:creationId xmlns:a16="http://schemas.microsoft.com/office/drawing/2014/main" id="{2663A8EC-9C8B-4CCB-A5A0-1774ED0DABD0}"/>
              </a:ext>
            </a:extLst>
          </p:cNvPr>
          <p:cNvSpPr txBox="1"/>
          <p:nvPr/>
        </p:nvSpPr>
        <p:spPr>
          <a:xfrm>
            <a:off x="3560053" y="1672602"/>
            <a:ext cx="1635512" cy="353943"/>
          </a:xfrm>
          <a:prstGeom prst="rect">
            <a:avLst/>
          </a:prstGeom>
          <a:noFill/>
        </p:spPr>
        <p:txBody>
          <a:bodyPr wrap="square" rtlCol="0">
            <a:spAutoFit/>
          </a:bodyPr>
          <a:lstStyle/>
          <a:p>
            <a:r>
              <a:rPr kumimoji="0" lang="en" sz="17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ai Jamjuree"/>
                <a:ea typeface="Bai Jamjuree"/>
                <a:cs typeface="Bai Jamjuree"/>
                <a:sym typeface="Bai Jamjuree"/>
              </a:rPr>
              <a:t>Barco grande</a:t>
            </a:r>
            <a:endParaRPr lang="es-AR" b="1" dirty="0">
              <a:solidFill>
                <a:schemeClr val="bg1"/>
              </a:solidFill>
              <a:effectLst>
                <a:outerShdw blurRad="38100" dist="38100" dir="2700000" algn="tl">
                  <a:srgbClr val="000000">
                    <a:alpha val="43137"/>
                  </a:srgbClr>
                </a:outerShdw>
              </a:effectLst>
            </a:endParaRPr>
          </a:p>
        </p:txBody>
      </p:sp>
      <p:sp>
        <p:nvSpPr>
          <p:cNvPr id="36" name="CuadroTexto 35">
            <a:extLst>
              <a:ext uri="{FF2B5EF4-FFF2-40B4-BE49-F238E27FC236}">
                <a16:creationId xmlns:a16="http://schemas.microsoft.com/office/drawing/2014/main" id="{389096CB-728E-4AFD-8A6F-AE1612C7FFEC}"/>
              </a:ext>
            </a:extLst>
          </p:cNvPr>
          <p:cNvSpPr txBox="1"/>
          <p:nvPr/>
        </p:nvSpPr>
        <p:spPr>
          <a:xfrm>
            <a:off x="4442408" y="4121612"/>
            <a:ext cx="1635512" cy="353943"/>
          </a:xfrm>
          <a:prstGeom prst="rect">
            <a:avLst/>
          </a:prstGeom>
          <a:noFill/>
        </p:spPr>
        <p:txBody>
          <a:bodyPr wrap="square" rtlCol="0">
            <a:spAutoFit/>
          </a:bodyPr>
          <a:lstStyle/>
          <a:p>
            <a:r>
              <a:rPr kumimoji="0" lang="en" sz="17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ai Jamjuree"/>
                <a:ea typeface="Bai Jamjuree"/>
                <a:cs typeface="Bai Jamjuree"/>
                <a:sym typeface="Bai Jamjuree"/>
              </a:rPr>
              <a:t>Avion chico</a:t>
            </a:r>
            <a:endParaRPr lang="es-AR" b="1" dirty="0">
              <a:solidFill>
                <a:schemeClr val="bg1"/>
              </a:solidFill>
              <a:effectLst>
                <a:outerShdw blurRad="38100" dist="38100" dir="2700000" algn="tl">
                  <a:srgbClr val="000000">
                    <a:alpha val="43137"/>
                  </a:srgbClr>
                </a:outerShdw>
              </a:effectLst>
            </a:endParaRPr>
          </a:p>
        </p:txBody>
      </p:sp>
      <p:sp>
        <p:nvSpPr>
          <p:cNvPr id="13" name="Arco 12">
            <a:extLst>
              <a:ext uri="{FF2B5EF4-FFF2-40B4-BE49-F238E27FC236}">
                <a16:creationId xmlns:a16="http://schemas.microsoft.com/office/drawing/2014/main" id="{CFA6A344-4D4E-4AA6-9B3F-DFAEC96B41E5}"/>
              </a:ext>
            </a:extLst>
          </p:cNvPr>
          <p:cNvSpPr/>
          <p:nvPr/>
        </p:nvSpPr>
        <p:spPr>
          <a:xfrm rot="19825143">
            <a:off x="2510456" y="3276887"/>
            <a:ext cx="1887047" cy="1467739"/>
          </a:xfrm>
          <a:prstGeom prst="arc">
            <a:avLst>
              <a:gd name="adj1" fmla="val 15557894"/>
              <a:gd name="adj2" fmla="val 523563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CuadroTexto 14">
            <a:extLst>
              <a:ext uri="{FF2B5EF4-FFF2-40B4-BE49-F238E27FC236}">
                <a16:creationId xmlns:a16="http://schemas.microsoft.com/office/drawing/2014/main" id="{5AEA71C4-6B09-4B46-9CFB-52532B77485C}"/>
              </a:ext>
            </a:extLst>
          </p:cNvPr>
          <p:cNvSpPr txBox="1"/>
          <p:nvPr/>
        </p:nvSpPr>
        <p:spPr>
          <a:xfrm>
            <a:off x="561600" y="1095695"/>
            <a:ext cx="8424000" cy="338554"/>
          </a:xfrm>
          <a:prstGeom prst="rect">
            <a:avLst/>
          </a:prstGeom>
          <a:noFill/>
        </p:spPr>
        <p:txBody>
          <a:bodyPr wrap="square" rtlCol="0">
            <a:spAutoFit/>
          </a:bodyPr>
          <a:lstStyle/>
          <a:p>
            <a:r>
              <a:rPr lang="en" sz="1600" dirty="0">
                <a:solidFill>
                  <a:schemeClr val="accent4"/>
                </a:solidFill>
                <a:latin typeface="Bai Jamjuree"/>
                <a:ea typeface="Bai Jamjuree"/>
                <a:cs typeface="Bai Jamjuree"/>
                <a:sym typeface="Bai Jamjuree"/>
              </a:rPr>
              <a:t>La trayectoria de la cinematica es la siguiente:</a:t>
            </a:r>
            <a:endParaRPr lang="es-AR" sz="1600" dirty="0"/>
          </a:p>
        </p:txBody>
      </p:sp>
      <p:cxnSp>
        <p:nvCxnSpPr>
          <p:cNvPr id="17" name="Conector recto de flecha 16">
            <a:extLst>
              <a:ext uri="{FF2B5EF4-FFF2-40B4-BE49-F238E27FC236}">
                <a16:creationId xmlns:a16="http://schemas.microsoft.com/office/drawing/2014/main" id="{CBF288DA-9A65-40A7-859C-3702E043DFF0}"/>
              </a:ext>
            </a:extLst>
          </p:cNvPr>
          <p:cNvCxnSpPr>
            <a:cxnSpLocks/>
          </p:cNvCxnSpPr>
          <p:nvPr/>
        </p:nvCxnSpPr>
        <p:spPr>
          <a:xfrm flipH="1">
            <a:off x="3797146" y="4617874"/>
            <a:ext cx="66520" cy="5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61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55"/>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960" name="Google Shape;960;p55"/>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961" name="Google Shape;961;p55"/>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Resultados</a:t>
            </a:r>
            <a:endParaRPr sz="4000"/>
          </a:p>
        </p:txBody>
      </p:sp>
      <p:sp>
        <p:nvSpPr>
          <p:cNvPr id="13" name="Google Shape;963;p55">
            <a:extLst>
              <a:ext uri="{FF2B5EF4-FFF2-40B4-BE49-F238E27FC236}">
                <a16:creationId xmlns:a16="http://schemas.microsoft.com/office/drawing/2014/main" id="{1B5517DB-CB99-452E-8BF0-D39CBA4602FB}"/>
              </a:ext>
            </a:extLst>
          </p:cNvPr>
          <p:cNvSpPr txBox="1"/>
          <p:nvPr/>
        </p:nvSpPr>
        <p:spPr>
          <a:xfrm>
            <a:off x="279763" y="1124263"/>
            <a:ext cx="8598766"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solidFill>
                  <a:schemeClr val="accent4"/>
                </a:solidFill>
                <a:latin typeface="Bai Jamjuree"/>
                <a:ea typeface="Bai Jamjuree"/>
                <a:cs typeface="Bai Jamjuree"/>
                <a:sym typeface="Bai Jamjuree"/>
              </a:rPr>
              <a:t>               A</a:t>
            </a:r>
            <a:r>
              <a:rPr lang="es-AR" sz="1700" dirty="0">
                <a:solidFill>
                  <a:schemeClr val="accent4"/>
                </a:solidFill>
                <a:latin typeface="Bai Jamjuree"/>
                <a:ea typeface="Bai Jamjuree"/>
                <a:cs typeface="Bai Jamjuree"/>
                <a:sym typeface="Bai Jamjuree"/>
              </a:rPr>
              <a:t>ntes de K-means                                                   Después de K-means</a:t>
            </a:r>
            <a:endParaRPr sz="1700" dirty="0">
              <a:solidFill>
                <a:schemeClr val="accent4"/>
              </a:solidFill>
              <a:latin typeface="Bai Jamjuree"/>
              <a:ea typeface="Bai Jamjuree"/>
              <a:cs typeface="Bai Jamjuree"/>
              <a:sym typeface="Bai Jamjuree"/>
            </a:endParaRPr>
          </a:p>
        </p:txBody>
      </p:sp>
      <p:grpSp>
        <p:nvGrpSpPr>
          <p:cNvPr id="26" name="Grupo 25">
            <a:extLst>
              <a:ext uri="{FF2B5EF4-FFF2-40B4-BE49-F238E27FC236}">
                <a16:creationId xmlns:a16="http://schemas.microsoft.com/office/drawing/2014/main" id="{3011AF8E-E7EC-4F84-9080-46F3C4B5F7C3}"/>
              </a:ext>
            </a:extLst>
          </p:cNvPr>
          <p:cNvGrpSpPr/>
          <p:nvPr/>
        </p:nvGrpSpPr>
        <p:grpSpPr>
          <a:xfrm>
            <a:off x="4689480" y="1570509"/>
            <a:ext cx="4230396" cy="3462429"/>
            <a:chOff x="4689480" y="1570509"/>
            <a:chExt cx="4230396" cy="3462429"/>
          </a:xfrm>
        </p:grpSpPr>
        <p:pic>
          <p:nvPicPr>
            <p:cNvPr id="9" name="Imagen 8">
              <a:extLst>
                <a:ext uri="{FF2B5EF4-FFF2-40B4-BE49-F238E27FC236}">
                  <a16:creationId xmlns:a16="http://schemas.microsoft.com/office/drawing/2014/main" id="{D359FDF6-034A-4FE8-A4E2-AADD3769ED3A}"/>
                </a:ext>
              </a:extLst>
            </p:cNvPr>
            <p:cNvPicPr>
              <a:picLocks noChangeAspect="1"/>
            </p:cNvPicPr>
            <p:nvPr/>
          </p:nvPicPr>
          <p:blipFill rotWithShape="1">
            <a:blip r:embed="rId5"/>
            <a:srcRect l="742" t="3805" b="741"/>
            <a:stretch/>
          </p:blipFill>
          <p:spPr>
            <a:xfrm>
              <a:off x="4689480" y="1570509"/>
              <a:ext cx="4230396" cy="3462429"/>
            </a:xfrm>
            <a:prstGeom prst="rect">
              <a:avLst/>
            </a:prstGeom>
          </p:spPr>
        </p:pic>
        <p:sp>
          <p:nvSpPr>
            <p:cNvPr id="5" name="Signo de multiplicación 4">
              <a:extLst>
                <a:ext uri="{FF2B5EF4-FFF2-40B4-BE49-F238E27FC236}">
                  <a16:creationId xmlns:a16="http://schemas.microsoft.com/office/drawing/2014/main" id="{2D314876-FCB0-41F7-BDFC-364F4F093BC2}"/>
                </a:ext>
              </a:extLst>
            </p:cNvPr>
            <p:cNvSpPr/>
            <p:nvPr/>
          </p:nvSpPr>
          <p:spPr>
            <a:xfrm>
              <a:off x="5154803" y="4610101"/>
              <a:ext cx="99188" cy="96774"/>
            </a:xfrm>
            <a:prstGeom prst="mathMultiply">
              <a:avLst/>
            </a:prstGeom>
            <a:solidFill>
              <a:srgbClr val="0280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Signo de multiplicación 11">
              <a:extLst>
                <a:ext uri="{FF2B5EF4-FFF2-40B4-BE49-F238E27FC236}">
                  <a16:creationId xmlns:a16="http://schemas.microsoft.com/office/drawing/2014/main" id="{B7F84E04-8BCE-49CD-9B96-E2A61FDCCC65}"/>
                </a:ext>
              </a:extLst>
            </p:cNvPr>
            <p:cNvSpPr/>
            <p:nvPr/>
          </p:nvSpPr>
          <p:spPr>
            <a:xfrm>
              <a:off x="7621905" y="1693913"/>
              <a:ext cx="93345" cy="99059"/>
            </a:xfrm>
            <a:prstGeom prst="mathMultiply">
              <a:avLst/>
            </a:prstGeom>
            <a:solidFill>
              <a:srgbClr val="F21A1A"/>
            </a:solidFill>
            <a:ln w="3175">
              <a:solidFill>
                <a:srgbClr val="E62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6" name="Imagen 5">
            <a:extLst>
              <a:ext uri="{FF2B5EF4-FFF2-40B4-BE49-F238E27FC236}">
                <a16:creationId xmlns:a16="http://schemas.microsoft.com/office/drawing/2014/main" id="{46FBBB94-BFC9-4863-8E28-CCB7DCFC5F5B}"/>
              </a:ext>
            </a:extLst>
          </p:cNvPr>
          <p:cNvPicPr>
            <a:picLocks noChangeAspect="1"/>
          </p:cNvPicPr>
          <p:nvPr/>
        </p:nvPicPr>
        <p:blipFill>
          <a:blip r:embed="rId6"/>
          <a:stretch>
            <a:fillRect/>
          </a:stretch>
        </p:blipFill>
        <p:spPr>
          <a:xfrm>
            <a:off x="224124" y="1524392"/>
            <a:ext cx="4333824" cy="3554662"/>
          </a:xfrm>
          <a:prstGeom prst="rect">
            <a:avLst/>
          </a:prstGeom>
        </p:spPr>
      </p:pic>
      <p:sp>
        <p:nvSpPr>
          <p:cNvPr id="25" name="Rectángulo 24">
            <a:extLst>
              <a:ext uri="{FF2B5EF4-FFF2-40B4-BE49-F238E27FC236}">
                <a16:creationId xmlns:a16="http://schemas.microsoft.com/office/drawing/2014/main" id="{18C408DA-2247-4723-948B-14A8E30F1CE0}"/>
              </a:ext>
            </a:extLst>
          </p:cNvPr>
          <p:cNvSpPr/>
          <p:nvPr/>
        </p:nvSpPr>
        <p:spPr>
          <a:xfrm>
            <a:off x="4689480" y="1524392"/>
            <a:ext cx="4340220" cy="3554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609187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20" name="Rectángulo 19">
            <a:extLst>
              <a:ext uri="{FF2B5EF4-FFF2-40B4-BE49-F238E27FC236}">
                <a16:creationId xmlns:a16="http://schemas.microsoft.com/office/drawing/2014/main" id="{12862B68-C6C2-405B-A22C-EDA1F12EBA28}"/>
              </a:ext>
            </a:extLst>
          </p:cNvPr>
          <p:cNvSpPr/>
          <p:nvPr/>
        </p:nvSpPr>
        <p:spPr>
          <a:xfrm>
            <a:off x="-2178233" y="1726331"/>
            <a:ext cx="4411980" cy="372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59" name="Google Shape;959;p55"/>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960" name="Google Shape;960;p55"/>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961" name="Google Shape;961;p55"/>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Resultados</a:t>
            </a:r>
            <a:endParaRPr sz="4000" dirty="0"/>
          </a:p>
        </p:txBody>
      </p:sp>
      <p:sp>
        <p:nvSpPr>
          <p:cNvPr id="10" name="Google Shape;963;p55">
            <a:extLst>
              <a:ext uri="{FF2B5EF4-FFF2-40B4-BE49-F238E27FC236}">
                <a16:creationId xmlns:a16="http://schemas.microsoft.com/office/drawing/2014/main" id="{2FF95727-C143-45CB-9ED0-5E17ED645E9B}"/>
              </a:ext>
            </a:extLst>
          </p:cNvPr>
          <p:cNvSpPr txBox="1"/>
          <p:nvPr/>
        </p:nvSpPr>
        <p:spPr>
          <a:xfrm>
            <a:off x="279750" y="1062614"/>
            <a:ext cx="858450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1700" dirty="0">
                <a:solidFill>
                  <a:schemeClr val="accent4"/>
                </a:solidFill>
                <a:latin typeface="Bai Jamjuree"/>
                <a:ea typeface="Bai Jamjuree"/>
                <a:cs typeface="Bai Jamjuree"/>
                <a:sym typeface="Bai Jamjuree"/>
              </a:rPr>
              <a:t>                 S</a:t>
            </a:r>
            <a:r>
              <a:rPr lang="en" sz="1700" dirty="0">
                <a:solidFill>
                  <a:schemeClr val="accent4"/>
                </a:solidFill>
                <a:latin typeface="Bai Jamjuree"/>
                <a:ea typeface="Bai Jamjuree"/>
                <a:cs typeface="Bai Jamjuree"/>
                <a:sym typeface="Bai Jamjuree"/>
              </a:rPr>
              <a:t>in agente                                                                      Con agente</a:t>
            </a:r>
            <a:endParaRPr sz="1700" dirty="0">
              <a:solidFill>
                <a:schemeClr val="accent4"/>
              </a:solidFill>
              <a:latin typeface="Bai Jamjuree"/>
              <a:ea typeface="Bai Jamjuree"/>
              <a:cs typeface="Bai Jamjuree"/>
              <a:sym typeface="Bai Jamjuree"/>
            </a:endParaRPr>
          </a:p>
        </p:txBody>
      </p:sp>
      <p:grpSp>
        <p:nvGrpSpPr>
          <p:cNvPr id="58" name="Grupo 57">
            <a:extLst>
              <a:ext uri="{FF2B5EF4-FFF2-40B4-BE49-F238E27FC236}">
                <a16:creationId xmlns:a16="http://schemas.microsoft.com/office/drawing/2014/main" id="{A6009A6D-6BDD-4BAB-B746-23F29A392B49}"/>
              </a:ext>
            </a:extLst>
          </p:cNvPr>
          <p:cNvGrpSpPr/>
          <p:nvPr/>
        </p:nvGrpSpPr>
        <p:grpSpPr>
          <a:xfrm>
            <a:off x="4577231" y="1456537"/>
            <a:ext cx="4315163" cy="3576400"/>
            <a:chOff x="4668817" y="1558388"/>
            <a:chExt cx="4159225" cy="3441410"/>
          </a:xfrm>
        </p:grpSpPr>
        <p:grpSp>
          <p:nvGrpSpPr>
            <p:cNvPr id="30" name="Grupo 29">
              <a:extLst>
                <a:ext uri="{FF2B5EF4-FFF2-40B4-BE49-F238E27FC236}">
                  <a16:creationId xmlns:a16="http://schemas.microsoft.com/office/drawing/2014/main" id="{DE0AF73D-989F-4CE9-9075-22C09CEF4F40}"/>
                </a:ext>
              </a:extLst>
            </p:cNvPr>
            <p:cNvGrpSpPr/>
            <p:nvPr/>
          </p:nvGrpSpPr>
          <p:grpSpPr>
            <a:xfrm>
              <a:off x="4668817" y="1558388"/>
              <a:ext cx="4159225" cy="3441410"/>
              <a:chOff x="4705012" y="1570509"/>
              <a:chExt cx="4159225" cy="3441410"/>
            </a:xfrm>
          </p:grpSpPr>
          <p:pic>
            <p:nvPicPr>
              <p:cNvPr id="11" name="Imagen 10">
                <a:extLst>
                  <a:ext uri="{FF2B5EF4-FFF2-40B4-BE49-F238E27FC236}">
                    <a16:creationId xmlns:a16="http://schemas.microsoft.com/office/drawing/2014/main" id="{E40BADAB-B260-4263-815C-681BA98CB714}"/>
                  </a:ext>
                </a:extLst>
              </p:cNvPr>
              <p:cNvPicPr>
                <a:picLocks noChangeAspect="1"/>
              </p:cNvPicPr>
              <p:nvPr/>
            </p:nvPicPr>
            <p:blipFill>
              <a:blip r:embed="rId5"/>
              <a:stretch>
                <a:fillRect/>
              </a:stretch>
            </p:blipFill>
            <p:spPr>
              <a:xfrm>
                <a:off x="4705012" y="1570509"/>
                <a:ext cx="4159225" cy="3441410"/>
              </a:xfrm>
              <a:prstGeom prst="rect">
                <a:avLst/>
              </a:prstGeom>
            </p:spPr>
          </p:pic>
          <p:pic>
            <p:nvPicPr>
              <p:cNvPr id="5" name="Imagen 4">
                <a:extLst>
                  <a:ext uri="{FF2B5EF4-FFF2-40B4-BE49-F238E27FC236}">
                    <a16:creationId xmlns:a16="http://schemas.microsoft.com/office/drawing/2014/main" id="{5DD5E8B2-7F58-41F1-BE6F-17BA7F1B2914}"/>
                  </a:ext>
                </a:extLst>
              </p:cNvPr>
              <p:cNvPicPr>
                <a:picLocks noChangeAspect="1"/>
              </p:cNvPicPr>
              <p:nvPr/>
            </p:nvPicPr>
            <p:blipFill rotWithShape="1">
              <a:blip r:embed="rId6"/>
              <a:srcRect l="53674" t="70667" r="44493" b="26963"/>
              <a:stretch/>
            </p:blipFill>
            <p:spPr>
              <a:xfrm>
                <a:off x="5522123" y="4465294"/>
                <a:ext cx="219547" cy="159670"/>
              </a:xfrm>
              <a:prstGeom prst="rect">
                <a:avLst/>
              </a:prstGeom>
            </p:spPr>
          </p:pic>
          <p:pic>
            <p:nvPicPr>
              <p:cNvPr id="19" name="Imagen 18">
                <a:extLst>
                  <a:ext uri="{FF2B5EF4-FFF2-40B4-BE49-F238E27FC236}">
                    <a16:creationId xmlns:a16="http://schemas.microsoft.com/office/drawing/2014/main" id="{10EF3F1E-2930-4CFB-A912-0903C5588594}"/>
                  </a:ext>
                </a:extLst>
              </p:cNvPr>
              <p:cNvPicPr>
                <a:picLocks noChangeAspect="1"/>
              </p:cNvPicPr>
              <p:nvPr/>
            </p:nvPicPr>
            <p:blipFill rotWithShape="1">
              <a:blip r:embed="rId6"/>
              <a:srcRect l="56543" t="71162" r="41624" b="26468"/>
              <a:stretch/>
            </p:blipFill>
            <p:spPr>
              <a:xfrm>
                <a:off x="6219219" y="4492722"/>
                <a:ext cx="260896" cy="189742"/>
              </a:xfrm>
              <a:prstGeom prst="rect">
                <a:avLst/>
              </a:prstGeom>
            </p:spPr>
          </p:pic>
          <p:sp>
            <p:nvSpPr>
              <p:cNvPr id="22" name="Signo de multiplicación 21">
                <a:extLst>
                  <a:ext uri="{FF2B5EF4-FFF2-40B4-BE49-F238E27FC236}">
                    <a16:creationId xmlns:a16="http://schemas.microsoft.com/office/drawing/2014/main" id="{69A6C114-B9EE-4E19-A9EF-E4B7509C1716}"/>
                  </a:ext>
                </a:extLst>
              </p:cNvPr>
              <p:cNvSpPr/>
              <p:nvPr/>
            </p:nvSpPr>
            <p:spPr>
              <a:xfrm>
                <a:off x="5453543" y="3877946"/>
                <a:ext cx="90007" cy="90169"/>
              </a:xfrm>
              <a:prstGeom prst="mathMultiply">
                <a:avLst/>
              </a:prstGeom>
              <a:solidFill>
                <a:srgbClr val="0280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Signo de multiplicación 22">
                <a:extLst>
                  <a:ext uri="{FF2B5EF4-FFF2-40B4-BE49-F238E27FC236}">
                    <a16:creationId xmlns:a16="http://schemas.microsoft.com/office/drawing/2014/main" id="{B7C92BE2-683E-4140-BFBE-2B4E80E8DD99}"/>
                  </a:ext>
                </a:extLst>
              </p:cNvPr>
              <p:cNvSpPr/>
              <p:nvPr/>
            </p:nvSpPr>
            <p:spPr>
              <a:xfrm>
                <a:off x="6084443" y="3733801"/>
                <a:ext cx="99188" cy="96774"/>
              </a:xfrm>
              <a:prstGeom prst="mathMultiply">
                <a:avLst/>
              </a:prstGeom>
              <a:solidFill>
                <a:srgbClr val="0280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Signo de multiplicación 23">
                <a:extLst>
                  <a:ext uri="{FF2B5EF4-FFF2-40B4-BE49-F238E27FC236}">
                    <a16:creationId xmlns:a16="http://schemas.microsoft.com/office/drawing/2014/main" id="{6E07202E-DB99-4838-A623-B3373B664D11}"/>
                  </a:ext>
                </a:extLst>
              </p:cNvPr>
              <p:cNvSpPr/>
              <p:nvPr/>
            </p:nvSpPr>
            <p:spPr>
              <a:xfrm>
                <a:off x="5854065" y="3514725"/>
                <a:ext cx="89535" cy="95250"/>
              </a:xfrm>
              <a:prstGeom prst="mathMultiply">
                <a:avLst/>
              </a:prstGeom>
              <a:solidFill>
                <a:srgbClr val="0280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Signo de multiplicación 24">
                <a:extLst>
                  <a:ext uri="{FF2B5EF4-FFF2-40B4-BE49-F238E27FC236}">
                    <a16:creationId xmlns:a16="http://schemas.microsoft.com/office/drawing/2014/main" id="{D8EE1337-E0ED-4DC0-B12E-D90DE9916873}"/>
                  </a:ext>
                </a:extLst>
              </p:cNvPr>
              <p:cNvSpPr/>
              <p:nvPr/>
            </p:nvSpPr>
            <p:spPr>
              <a:xfrm>
                <a:off x="6804199" y="3051497"/>
                <a:ext cx="99188" cy="96774"/>
              </a:xfrm>
              <a:prstGeom prst="mathMultiply">
                <a:avLst/>
              </a:prstGeom>
              <a:solidFill>
                <a:srgbClr val="F32D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Signo de multiplicación 26">
                <a:extLst>
                  <a:ext uri="{FF2B5EF4-FFF2-40B4-BE49-F238E27FC236}">
                    <a16:creationId xmlns:a16="http://schemas.microsoft.com/office/drawing/2014/main" id="{9F7A748A-8589-48C7-A3A2-6E13395D160F}"/>
                  </a:ext>
                </a:extLst>
              </p:cNvPr>
              <p:cNvSpPr/>
              <p:nvPr/>
            </p:nvSpPr>
            <p:spPr>
              <a:xfrm>
                <a:off x="7221394" y="2716217"/>
                <a:ext cx="99188" cy="96774"/>
              </a:xfrm>
              <a:prstGeom prst="mathMultiply">
                <a:avLst/>
              </a:prstGeom>
              <a:solidFill>
                <a:srgbClr val="F32D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42" name="Forma libre: forma 41">
              <a:extLst>
                <a:ext uri="{FF2B5EF4-FFF2-40B4-BE49-F238E27FC236}">
                  <a16:creationId xmlns:a16="http://schemas.microsoft.com/office/drawing/2014/main" id="{A6F4BAEA-100D-407D-ACDC-CB9FCF49C60D}"/>
                </a:ext>
              </a:extLst>
            </p:cNvPr>
            <p:cNvSpPr/>
            <p:nvPr/>
          </p:nvSpPr>
          <p:spPr>
            <a:xfrm>
              <a:off x="5196840" y="3543301"/>
              <a:ext cx="986184" cy="1069542"/>
            </a:xfrm>
            <a:custGeom>
              <a:avLst/>
              <a:gdLst>
                <a:gd name="connsiteX0" fmla="*/ 271780 w 1016470"/>
                <a:gd name="connsiteY0" fmla="*/ 368035 h 1058915"/>
                <a:gd name="connsiteX1" fmla="*/ 236220 w 1016470"/>
                <a:gd name="connsiteY1" fmla="*/ 164835 h 1058915"/>
                <a:gd name="connsiteX2" fmla="*/ 302260 w 1016470"/>
                <a:gd name="connsiteY2" fmla="*/ 20055 h 1058915"/>
                <a:gd name="connsiteX3" fmla="*/ 675640 w 1016470"/>
                <a:gd name="connsiteY3" fmla="*/ 2275 h 1058915"/>
                <a:gd name="connsiteX4" fmla="*/ 734060 w 1016470"/>
                <a:gd name="connsiteY4" fmla="*/ 30215 h 1058915"/>
                <a:gd name="connsiteX5" fmla="*/ 914400 w 1016470"/>
                <a:gd name="connsiteY5" fmla="*/ 228335 h 1058915"/>
                <a:gd name="connsiteX6" fmla="*/ 965200 w 1016470"/>
                <a:gd name="connsiteY6" fmla="*/ 751575 h 1058915"/>
                <a:gd name="connsiteX7" fmla="*/ 972820 w 1016470"/>
                <a:gd name="connsiteY7" fmla="*/ 837935 h 1058915"/>
                <a:gd name="connsiteX8" fmla="*/ 378460 w 1016470"/>
                <a:gd name="connsiteY8" fmla="*/ 975095 h 1058915"/>
                <a:gd name="connsiteX9" fmla="*/ 0 w 1016470"/>
                <a:gd name="connsiteY9" fmla="*/ 1058915 h 105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6470" h="1058915">
                  <a:moveTo>
                    <a:pt x="271780" y="368035"/>
                  </a:moveTo>
                  <a:cubicBezTo>
                    <a:pt x="251460" y="295433"/>
                    <a:pt x="231140" y="222832"/>
                    <a:pt x="236220" y="164835"/>
                  </a:cubicBezTo>
                  <a:cubicBezTo>
                    <a:pt x="241300" y="106838"/>
                    <a:pt x="229023" y="47148"/>
                    <a:pt x="302260" y="20055"/>
                  </a:cubicBezTo>
                  <a:cubicBezTo>
                    <a:pt x="375497" y="-7038"/>
                    <a:pt x="603673" y="582"/>
                    <a:pt x="675640" y="2275"/>
                  </a:cubicBezTo>
                  <a:cubicBezTo>
                    <a:pt x="747607" y="3968"/>
                    <a:pt x="694267" y="-7462"/>
                    <a:pt x="734060" y="30215"/>
                  </a:cubicBezTo>
                  <a:cubicBezTo>
                    <a:pt x="773853" y="67892"/>
                    <a:pt x="875877" y="108108"/>
                    <a:pt x="914400" y="228335"/>
                  </a:cubicBezTo>
                  <a:cubicBezTo>
                    <a:pt x="952923" y="348562"/>
                    <a:pt x="955463" y="649975"/>
                    <a:pt x="965200" y="751575"/>
                  </a:cubicBezTo>
                  <a:cubicBezTo>
                    <a:pt x="974937" y="853175"/>
                    <a:pt x="1070610" y="800682"/>
                    <a:pt x="972820" y="837935"/>
                  </a:cubicBezTo>
                  <a:cubicBezTo>
                    <a:pt x="875030" y="875188"/>
                    <a:pt x="378460" y="975095"/>
                    <a:pt x="378460" y="975095"/>
                  </a:cubicBezTo>
                  <a:lnTo>
                    <a:pt x="0" y="1058915"/>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u="sng" dirty="0"/>
            </a:p>
          </p:txBody>
        </p:sp>
        <p:sp>
          <p:nvSpPr>
            <p:cNvPr id="55" name="Signo de multiplicación 54">
              <a:extLst>
                <a:ext uri="{FF2B5EF4-FFF2-40B4-BE49-F238E27FC236}">
                  <a16:creationId xmlns:a16="http://schemas.microsoft.com/office/drawing/2014/main" id="{34EA89DE-5D56-493D-B1C0-3A422B6BE688}"/>
                </a:ext>
              </a:extLst>
            </p:cNvPr>
            <p:cNvSpPr/>
            <p:nvPr/>
          </p:nvSpPr>
          <p:spPr>
            <a:xfrm>
              <a:off x="7010400" y="2476500"/>
              <a:ext cx="92989" cy="95250"/>
            </a:xfrm>
            <a:prstGeom prst="mathMultiply">
              <a:avLst/>
            </a:prstGeom>
            <a:solidFill>
              <a:srgbClr val="F32D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7" name="Forma libre: forma 56">
              <a:extLst>
                <a:ext uri="{FF2B5EF4-FFF2-40B4-BE49-F238E27FC236}">
                  <a16:creationId xmlns:a16="http://schemas.microsoft.com/office/drawing/2014/main" id="{A8BE36B3-F74D-41AC-9F66-D7666804B2A6}"/>
                </a:ext>
              </a:extLst>
            </p:cNvPr>
            <p:cNvSpPr/>
            <p:nvPr/>
          </p:nvSpPr>
          <p:spPr>
            <a:xfrm>
              <a:off x="6802330" y="2005965"/>
              <a:ext cx="602405" cy="1089660"/>
            </a:xfrm>
            <a:custGeom>
              <a:avLst/>
              <a:gdLst>
                <a:gd name="connsiteX0" fmla="*/ 602405 w 602405"/>
                <a:gd name="connsiteY0" fmla="*/ 0 h 1089660"/>
                <a:gd name="connsiteX1" fmla="*/ 570020 w 602405"/>
                <a:gd name="connsiteY1" fmla="*/ 236220 h 1089660"/>
                <a:gd name="connsiteX2" fmla="*/ 507155 w 602405"/>
                <a:gd name="connsiteY2" fmla="*/ 302895 h 1089660"/>
                <a:gd name="connsiteX3" fmla="*/ 253790 w 602405"/>
                <a:gd name="connsiteY3" fmla="*/ 521970 h 1089660"/>
                <a:gd name="connsiteX4" fmla="*/ 316655 w 602405"/>
                <a:gd name="connsiteY4" fmla="*/ 567690 h 1089660"/>
                <a:gd name="connsiteX5" fmla="*/ 438575 w 602405"/>
                <a:gd name="connsiteY5" fmla="*/ 744855 h 1089660"/>
                <a:gd name="connsiteX6" fmla="*/ 110915 w 602405"/>
                <a:gd name="connsiteY6" fmla="*/ 803910 h 1089660"/>
                <a:gd name="connsiteX7" fmla="*/ 194735 w 602405"/>
                <a:gd name="connsiteY7" fmla="*/ 838200 h 1089660"/>
                <a:gd name="connsiteX8" fmla="*/ 2330 w 602405"/>
                <a:gd name="connsiteY8" fmla="*/ 1089660 h 10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405" h="1089660">
                  <a:moveTo>
                    <a:pt x="602405" y="0"/>
                  </a:moveTo>
                  <a:cubicBezTo>
                    <a:pt x="594150" y="92869"/>
                    <a:pt x="585895" y="185738"/>
                    <a:pt x="570020" y="236220"/>
                  </a:cubicBezTo>
                  <a:cubicBezTo>
                    <a:pt x="554145" y="286703"/>
                    <a:pt x="559860" y="255270"/>
                    <a:pt x="507155" y="302895"/>
                  </a:cubicBezTo>
                  <a:cubicBezTo>
                    <a:pt x="454450" y="350520"/>
                    <a:pt x="285540" y="477838"/>
                    <a:pt x="253790" y="521970"/>
                  </a:cubicBezTo>
                  <a:cubicBezTo>
                    <a:pt x="222040" y="566102"/>
                    <a:pt x="285858" y="530543"/>
                    <a:pt x="316655" y="567690"/>
                  </a:cubicBezTo>
                  <a:cubicBezTo>
                    <a:pt x="347452" y="604837"/>
                    <a:pt x="472865" y="705485"/>
                    <a:pt x="438575" y="744855"/>
                  </a:cubicBezTo>
                  <a:cubicBezTo>
                    <a:pt x="404285" y="784225"/>
                    <a:pt x="151555" y="788353"/>
                    <a:pt x="110915" y="803910"/>
                  </a:cubicBezTo>
                  <a:cubicBezTo>
                    <a:pt x="70275" y="819467"/>
                    <a:pt x="212832" y="790575"/>
                    <a:pt x="194735" y="838200"/>
                  </a:cubicBezTo>
                  <a:cubicBezTo>
                    <a:pt x="176638" y="885825"/>
                    <a:pt x="-23705" y="1086803"/>
                    <a:pt x="2330" y="1089660"/>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65" name="Grupo 64">
            <a:extLst>
              <a:ext uri="{FF2B5EF4-FFF2-40B4-BE49-F238E27FC236}">
                <a16:creationId xmlns:a16="http://schemas.microsoft.com/office/drawing/2014/main" id="{D88E8E91-FE6C-40BB-8ECD-D6562006491A}"/>
              </a:ext>
            </a:extLst>
          </p:cNvPr>
          <p:cNvGrpSpPr/>
          <p:nvPr/>
        </p:nvGrpSpPr>
        <p:grpSpPr>
          <a:xfrm>
            <a:off x="96474" y="1456525"/>
            <a:ext cx="4315163" cy="3576400"/>
            <a:chOff x="4689480" y="1570509"/>
            <a:chExt cx="4230396" cy="3462429"/>
          </a:xfrm>
        </p:grpSpPr>
        <p:pic>
          <p:nvPicPr>
            <p:cNvPr id="66" name="Imagen 65">
              <a:extLst>
                <a:ext uri="{FF2B5EF4-FFF2-40B4-BE49-F238E27FC236}">
                  <a16:creationId xmlns:a16="http://schemas.microsoft.com/office/drawing/2014/main" id="{4C0D3EE0-997B-4397-89EE-73551BC5E81E}"/>
                </a:ext>
              </a:extLst>
            </p:cNvPr>
            <p:cNvPicPr>
              <a:picLocks noChangeAspect="1"/>
            </p:cNvPicPr>
            <p:nvPr/>
          </p:nvPicPr>
          <p:blipFill rotWithShape="1">
            <a:blip r:embed="rId7"/>
            <a:srcRect l="742" t="3805" b="741"/>
            <a:stretch/>
          </p:blipFill>
          <p:spPr>
            <a:xfrm>
              <a:off x="4689480" y="1570509"/>
              <a:ext cx="4230396" cy="3462429"/>
            </a:xfrm>
            <a:prstGeom prst="rect">
              <a:avLst/>
            </a:prstGeom>
          </p:spPr>
        </p:pic>
        <p:sp>
          <p:nvSpPr>
            <p:cNvPr id="67" name="Signo de multiplicación 66">
              <a:extLst>
                <a:ext uri="{FF2B5EF4-FFF2-40B4-BE49-F238E27FC236}">
                  <a16:creationId xmlns:a16="http://schemas.microsoft.com/office/drawing/2014/main" id="{7E3992BB-5EA0-4212-9FDE-E95B3CFC8961}"/>
                </a:ext>
              </a:extLst>
            </p:cNvPr>
            <p:cNvSpPr/>
            <p:nvPr/>
          </p:nvSpPr>
          <p:spPr>
            <a:xfrm>
              <a:off x="5154803" y="4610101"/>
              <a:ext cx="99188" cy="96774"/>
            </a:xfrm>
            <a:prstGeom prst="mathMultiply">
              <a:avLst/>
            </a:prstGeom>
            <a:solidFill>
              <a:srgbClr val="02800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8" name="Signo de multiplicación 67">
              <a:extLst>
                <a:ext uri="{FF2B5EF4-FFF2-40B4-BE49-F238E27FC236}">
                  <a16:creationId xmlns:a16="http://schemas.microsoft.com/office/drawing/2014/main" id="{D3FD65B0-3581-43A4-A921-730184F4753D}"/>
                </a:ext>
              </a:extLst>
            </p:cNvPr>
            <p:cNvSpPr/>
            <p:nvPr/>
          </p:nvSpPr>
          <p:spPr>
            <a:xfrm>
              <a:off x="7621905" y="1693913"/>
              <a:ext cx="93345" cy="99059"/>
            </a:xfrm>
            <a:prstGeom prst="mathMultiply">
              <a:avLst/>
            </a:prstGeom>
            <a:solidFill>
              <a:srgbClr val="F21A1A"/>
            </a:solidFill>
            <a:ln w="3175">
              <a:solidFill>
                <a:srgbClr val="E62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Tree>
    <p:extLst>
      <p:ext uri="{BB962C8B-B14F-4D97-AF65-F5344CB8AC3E}">
        <p14:creationId xmlns:p14="http://schemas.microsoft.com/office/powerpoint/2010/main" val="2493793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59"/>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1002" name="Google Shape;1002;p59"/>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1003" name="Google Shape;1003;p59"/>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Conclusión</a:t>
            </a:r>
            <a:endParaRPr sz="4000"/>
          </a:p>
        </p:txBody>
      </p:sp>
      <p:sp>
        <p:nvSpPr>
          <p:cNvPr id="1004" name="Google Shape;1004;p59"/>
          <p:cNvSpPr txBox="1">
            <a:spLocks noGrp="1"/>
          </p:cNvSpPr>
          <p:nvPr>
            <p:ph type="subTitle" idx="4294967295"/>
          </p:nvPr>
        </p:nvSpPr>
        <p:spPr>
          <a:xfrm>
            <a:off x="582900" y="1198325"/>
            <a:ext cx="7978200" cy="3738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accent4"/>
              </a:buClr>
              <a:buSzPts val="1600"/>
              <a:buChar char="●"/>
            </a:pPr>
            <a:r>
              <a:rPr lang="en" sz="1600" dirty="0">
                <a:solidFill>
                  <a:schemeClr val="accent4"/>
                </a:solidFill>
              </a:rPr>
              <a:t>Al comparar los resultados del modelo con agente y sin agente, se observa que las detecciones tienden a agruparse mas cerca del centroide, aumentando la tasa de detección y generando recompensas más altas. </a:t>
            </a:r>
          </a:p>
          <a:p>
            <a:pPr marL="457200" lvl="0" indent="-330200" algn="l" rtl="0">
              <a:spcBef>
                <a:spcPts val="0"/>
              </a:spcBef>
              <a:spcAft>
                <a:spcPts val="0"/>
              </a:spcAft>
              <a:buClr>
                <a:schemeClr val="accent4"/>
              </a:buClr>
              <a:buSzPts val="1600"/>
              <a:buChar char="●"/>
            </a:pPr>
            <a:endParaRPr sz="1600" dirty="0">
              <a:solidFill>
                <a:schemeClr val="accent4"/>
              </a:solidFill>
            </a:endParaRPr>
          </a:p>
          <a:p>
            <a:pPr marL="457200" lvl="0" indent="-330200" algn="l" rtl="0">
              <a:spcBef>
                <a:spcPts val="0"/>
              </a:spcBef>
              <a:spcAft>
                <a:spcPts val="0"/>
              </a:spcAft>
              <a:buClr>
                <a:schemeClr val="accent4"/>
              </a:buClr>
              <a:buSzPts val="1600"/>
              <a:buChar char="●"/>
            </a:pPr>
            <a:r>
              <a:rPr lang="en" sz="1600" dirty="0">
                <a:solidFill>
                  <a:schemeClr val="accent4"/>
                </a:solidFill>
              </a:rPr>
              <a:t>El modelo general no alcanzó una generalización óptima debido principalmente a la falta de escenarios de entrenamiento y a una política de Epsilon-Greedy conservadora en cada modelo particular.</a:t>
            </a:r>
          </a:p>
          <a:p>
            <a:pPr marL="127000" lvl="0" indent="0" algn="l" rtl="0">
              <a:spcBef>
                <a:spcPts val="0"/>
              </a:spcBef>
              <a:spcAft>
                <a:spcPts val="0"/>
              </a:spcAft>
              <a:buClr>
                <a:schemeClr val="accent4"/>
              </a:buClr>
              <a:buSzPts val="1600"/>
              <a:buNone/>
            </a:pPr>
            <a:endParaRPr sz="1600" dirty="0">
              <a:solidFill>
                <a:schemeClr val="accent4"/>
              </a:solidFill>
            </a:endParaRPr>
          </a:p>
          <a:p>
            <a:pPr marL="457200" lvl="0" indent="-330200" algn="l" rtl="0">
              <a:spcBef>
                <a:spcPts val="0"/>
              </a:spcBef>
              <a:spcAft>
                <a:spcPts val="0"/>
              </a:spcAft>
              <a:buClr>
                <a:schemeClr val="accent4"/>
              </a:buClr>
              <a:buSzPts val="1600"/>
              <a:buChar char="●"/>
            </a:pPr>
            <a:r>
              <a:rPr lang="en" sz="1600" dirty="0">
                <a:solidFill>
                  <a:schemeClr val="accent4"/>
                </a:solidFill>
              </a:rPr>
              <a:t>La técnica de agrupamiento K-Means introduce variaciones en la asignación de detecciones a los clusters, lo que añade un grado de error que se propaga al proceso de toma de decisiones del agente.</a:t>
            </a:r>
            <a:endParaRPr sz="1600" dirty="0">
              <a:solidFill>
                <a:schemeClr val="accent4"/>
              </a:solidFill>
            </a:endParaRPr>
          </a:p>
          <a:p>
            <a:pPr marL="457200" lvl="0" indent="0" algn="l" rtl="0">
              <a:spcBef>
                <a:spcPts val="0"/>
              </a:spcBef>
              <a:spcAft>
                <a:spcPts val="0"/>
              </a:spcAft>
              <a:buNone/>
            </a:pPr>
            <a:endParaRPr sz="1600" dirty="0">
              <a:solidFill>
                <a:schemeClr val="accent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60"/>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1010" name="Google Shape;1010;p60"/>
          <p:cNvPicPr preferRelativeResize="0"/>
          <p:nvPr/>
        </p:nvPicPr>
        <p:blipFill>
          <a:blip r:embed="rId4">
            <a:alphaModFix/>
          </a:blip>
          <a:stretch>
            <a:fillRect/>
          </a:stretch>
        </p:blipFill>
        <p:spPr>
          <a:xfrm>
            <a:off x="144877" y="110575"/>
            <a:ext cx="990600" cy="985663"/>
          </a:xfrm>
          <a:prstGeom prst="rect">
            <a:avLst/>
          </a:prstGeom>
          <a:noFill/>
          <a:ln>
            <a:noFill/>
          </a:ln>
        </p:spPr>
      </p:pic>
      <p:sp>
        <p:nvSpPr>
          <p:cNvPr id="1011" name="Google Shape;1011;p60"/>
          <p:cNvSpPr txBox="1">
            <a:spLocks noGrp="1"/>
          </p:cNvSpPr>
          <p:nvPr>
            <p:ph type="title"/>
          </p:nvPr>
        </p:nvSpPr>
        <p:spPr>
          <a:xfrm>
            <a:off x="720000" y="19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Conclusión</a:t>
            </a:r>
            <a:endParaRPr sz="4000"/>
          </a:p>
        </p:txBody>
      </p:sp>
      <p:sp>
        <p:nvSpPr>
          <p:cNvPr id="1012" name="Google Shape;1012;p60"/>
          <p:cNvSpPr txBox="1"/>
          <p:nvPr/>
        </p:nvSpPr>
        <p:spPr>
          <a:xfrm>
            <a:off x="558125" y="1280350"/>
            <a:ext cx="8256300" cy="43703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chemeClr val="dk1"/>
                </a:solidFill>
                <a:latin typeface="Bai Jamjuree"/>
                <a:ea typeface="Bai Jamjuree"/>
                <a:cs typeface="Bai Jamjuree"/>
                <a:sym typeface="Bai Jamjuree"/>
              </a:rPr>
              <a:t>Posibles mejoras a futuro: </a:t>
            </a: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indent="-336550">
              <a:buClr>
                <a:schemeClr val="dk1"/>
              </a:buClr>
              <a:buSzPts val="1700"/>
              <a:buFont typeface="Bai Jamjuree"/>
              <a:buChar char="●"/>
            </a:pPr>
            <a:r>
              <a:rPr lang="en" sz="1700" dirty="0">
                <a:solidFill>
                  <a:schemeClr val="dk1"/>
                </a:solidFill>
                <a:latin typeface="Bai Jamjuree"/>
                <a:ea typeface="Bai Jamjuree"/>
                <a:cs typeface="Bai Jamjuree"/>
                <a:sym typeface="Bai Jamjuree"/>
              </a:rPr>
              <a:t>Mejorar la precisión y exactitud del modelo a</a:t>
            </a:r>
            <a:r>
              <a:rPr lang="es-AR" sz="1700" dirty="0">
                <a:solidFill>
                  <a:schemeClr val="dk1"/>
                </a:solidFill>
                <a:latin typeface="Bai Jamjuree"/>
                <a:ea typeface="Bai Jamjuree"/>
                <a:cs typeface="Bai Jamjuree"/>
                <a:sym typeface="Bai Jamjuree"/>
              </a:rPr>
              <a:t>aumentando la cantidad de episodios, los escaneos por episodio o aumentando la cantidad de parámetros que sean modificados por las acciones.</a:t>
            </a: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dirty="0">
                <a:solidFill>
                  <a:schemeClr val="dk1"/>
                </a:solidFill>
                <a:latin typeface="Bai Jamjuree"/>
                <a:ea typeface="Bai Jamjuree"/>
                <a:cs typeface="Bai Jamjuree"/>
                <a:sym typeface="Bai Jamjuree"/>
              </a:rPr>
              <a:t>Probar con otras técnicas de agrupamiento.</a:t>
            </a:r>
            <a:endParaRPr sz="1700" dirty="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lvl="0" indent="-336550" algn="l" rtl="0">
              <a:spcBef>
                <a:spcPts val="0"/>
              </a:spcBef>
              <a:spcAft>
                <a:spcPts val="0"/>
              </a:spcAft>
              <a:buClr>
                <a:schemeClr val="dk1"/>
              </a:buClr>
              <a:buSzPts val="1700"/>
              <a:buFont typeface="Bai Jamjuree"/>
              <a:buChar char="●"/>
            </a:pPr>
            <a:r>
              <a:rPr lang="en" sz="1700" dirty="0">
                <a:solidFill>
                  <a:schemeClr val="dk1"/>
                </a:solidFill>
                <a:latin typeface="Bai Jamjuree"/>
                <a:ea typeface="Bai Jamjuree"/>
                <a:cs typeface="Bai Jamjuree"/>
                <a:sym typeface="Bai Jamjuree"/>
              </a:rPr>
              <a:t>Adaptar el modelo para trabajar con una cantidad variable de objetivos.</a:t>
            </a:r>
            <a:endParaRPr sz="1700" dirty="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120650" lvl="0" algn="l" rtl="0">
              <a:spcBef>
                <a:spcPts val="0"/>
              </a:spcBef>
              <a:spcAft>
                <a:spcPts val="0"/>
              </a:spcAft>
              <a:buClr>
                <a:schemeClr val="dk1"/>
              </a:buClr>
              <a:buSzPts val="1700"/>
            </a:pPr>
            <a:endParaRPr sz="1700" dirty="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a:p>
            <a:pPr marL="457200" lvl="0" indent="0" algn="l" rtl="0">
              <a:spcBef>
                <a:spcPts val="0"/>
              </a:spcBef>
              <a:spcAft>
                <a:spcPts val="0"/>
              </a:spcAft>
              <a:buNone/>
            </a:pPr>
            <a:endParaRPr sz="1700" dirty="0">
              <a:solidFill>
                <a:schemeClr val="dk1"/>
              </a:solidFill>
              <a:latin typeface="Bai Jamjuree"/>
              <a:ea typeface="Bai Jamjuree"/>
              <a:cs typeface="Bai Jamjuree"/>
              <a:sym typeface="Bai Jamjure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6"/>
        <p:cNvGrpSpPr/>
        <p:nvPr/>
      </p:nvGrpSpPr>
      <p:grpSpPr>
        <a:xfrm>
          <a:off x="0" y="0"/>
          <a:ext cx="0" cy="0"/>
          <a:chOff x="0" y="0"/>
          <a:chExt cx="0" cy="0"/>
        </a:xfrm>
      </p:grpSpPr>
      <p:sp>
        <p:nvSpPr>
          <p:cNvPr id="1017" name="Google Shape;1017;p61"/>
          <p:cNvSpPr txBox="1">
            <a:spLocks noGrp="1"/>
          </p:cNvSpPr>
          <p:nvPr>
            <p:ph type="title" idx="4294967295"/>
          </p:nvPr>
        </p:nvSpPr>
        <p:spPr>
          <a:xfrm>
            <a:off x="1809004" y="828600"/>
            <a:ext cx="5526000" cy="3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b="1">
                <a:latin typeface="Aldrich"/>
                <a:ea typeface="Aldrich"/>
                <a:cs typeface="Aldrich"/>
                <a:sym typeface="Aldrich"/>
              </a:rPr>
              <a:t>GRACIAS POR SU ATENCIÓN!!</a:t>
            </a:r>
            <a:endParaRPr sz="7000" b="1">
              <a:latin typeface="Aldrich"/>
              <a:ea typeface="Aldrich"/>
              <a:cs typeface="Aldrich"/>
              <a:sym typeface="Aldric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7"/>
          <p:cNvSpPr txBox="1">
            <a:spLocks noGrp="1"/>
          </p:cNvSpPr>
          <p:nvPr>
            <p:ph type="subTitle" idx="1"/>
          </p:nvPr>
        </p:nvSpPr>
        <p:spPr>
          <a:xfrm>
            <a:off x="467600" y="1247900"/>
            <a:ext cx="8448000" cy="85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E3E9ED"/>
                </a:solidFill>
              </a:rPr>
              <a:t>  </a:t>
            </a:r>
            <a:r>
              <a:rPr lang="en" sz="1700" dirty="0">
                <a:solidFill>
                  <a:schemeClr val="accent5"/>
                </a:solidFill>
              </a:rPr>
              <a:t>Un radar OTH es un tipo de radar que trabaja en la banda de frecuencia de HF y aprovecha la refracción de ondas electromagnéticas en la ionosfera para detectar objetivos ubicados a cientos o incluso miles de kilómetros de distancia.</a:t>
            </a:r>
            <a:endParaRPr sz="1700" dirty="0">
              <a:solidFill>
                <a:schemeClr val="accent5"/>
              </a:solidFill>
            </a:endParaRPr>
          </a:p>
        </p:txBody>
      </p:sp>
      <p:grpSp>
        <p:nvGrpSpPr>
          <p:cNvPr id="582" name="Google Shape;582;p37"/>
          <p:cNvGrpSpPr/>
          <p:nvPr/>
        </p:nvGrpSpPr>
        <p:grpSpPr>
          <a:xfrm>
            <a:off x="-319673" y="-401569"/>
            <a:ext cx="2583769" cy="2583735"/>
            <a:chOff x="82300" y="284025"/>
            <a:chExt cx="1885275" cy="1885250"/>
          </a:xfrm>
        </p:grpSpPr>
        <p:sp>
          <p:nvSpPr>
            <p:cNvPr id="583" name="Google Shape;583;p37"/>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5" name="Google Shape;585;p37"/>
          <p:cNvPicPr preferRelativeResize="0"/>
          <p:nvPr/>
        </p:nvPicPr>
        <p:blipFill>
          <a:blip r:embed="rId3">
            <a:alphaModFix amt="50000"/>
          </a:blip>
          <a:stretch>
            <a:fillRect/>
          </a:stretch>
        </p:blipFill>
        <p:spPr>
          <a:xfrm>
            <a:off x="7466100" y="1647326"/>
            <a:ext cx="610248" cy="610248"/>
          </a:xfrm>
          <a:prstGeom prst="rect">
            <a:avLst/>
          </a:prstGeom>
          <a:noFill/>
          <a:ln>
            <a:noFill/>
          </a:ln>
        </p:spPr>
      </p:pic>
      <p:pic>
        <p:nvPicPr>
          <p:cNvPr id="586" name="Google Shape;586;p37"/>
          <p:cNvPicPr preferRelativeResize="0"/>
          <p:nvPr/>
        </p:nvPicPr>
        <p:blipFill>
          <a:blip r:embed="rId3">
            <a:alphaModFix amt="50000"/>
          </a:blip>
          <a:stretch>
            <a:fillRect/>
          </a:stretch>
        </p:blipFill>
        <p:spPr>
          <a:xfrm>
            <a:off x="1101575" y="3152775"/>
            <a:ext cx="750049" cy="750049"/>
          </a:xfrm>
          <a:prstGeom prst="rect">
            <a:avLst/>
          </a:prstGeom>
          <a:noFill/>
          <a:ln>
            <a:noFill/>
          </a:ln>
        </p:spPr>
      </p:pic>
      <p:grpSp>
        <p:nvGrpSpPr>
          <p:cNvPr id="587" name="Google Shape;587;p37"/>
          <p:cNvGrpSpPr/>
          <p:nvPr/>
        </p:nvGrpSpPr>
        <p:grpSpPr>
          <a:xfrm rot="10800000">
            <a:off x="-470899" y="-401581"/>
            <a:ext cx="9662974" cy="1472410"/>
            <a:chOff x="-326774" y="3899694"/>
            <a:chExt cx="9662974" cy="1472410"/>
          </a:xfrm>
        </p:grpSpPr>
        <p:sp>
          <p:nvSpPr>
            <p:cNvPr id="588" name="Google Shape;588;p37"/>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4" name="Google Shape;594;p37"/>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595" name="Google Shape;595;p37"/>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596" name="Google Shape;596;p37"/>
          <p:cNvSpPr txBox="1">
            <a:spLocks noGrp="1"/>
          </p:cNvSpPr>
          <p:nvPr>
            <p:ph type="title"/>
          </p:nvPr>
        </p:nvSpPr>
        <p:spPr>
          <a:xfrm>
            <a:off x="720000" y="364513"/>
            <a:ext cx="7704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Radar OTH</a:t>
            </a:r>
            <a:endParaRPr sz="3500"/>
          </a:p>
        </p:txBody>
      </p:sp>
      <p:pic>
        <p:nvPicPr>
          <p:cNvPr id="597" name="Google Shape;597;p37"/>
          <p:cNvPicPr preferRelativeResize="0"/>
          <p:nvPr/>
        </p:nvPicPr>
        <p:blipFill rotWithShape="1">
          <a:blip r:embed="rId6">
            <a:alphaModFix/>
          </a:blip>
          <a:srcRect l="2321" r="12939" b="5758"/>
          <a:stretch/>
        </p:blipFill>
        <p:spPr>
          <a:xfrm>
            <a:off x="467601" y="2282975"/>
            <a:ext cx="3667425" cy="2583750"/>
          </a:xfrm>
          <a:prstGeom prst="rect">
            <a:avLst/>
          </a:prstGeom>
          <a:noFill/>
          <a:ln>
            <a:noFill/>
          </a:ln>
        </p:spPr>
      </p:pic>
      <p:pic>
        <p:nvPicPr>
          <p:cNvPr id="598" name="Google Shape;598;p37"/>
          <p:cNvPicPr preferRelativeResize="0"/>
          <p:nvPr/>
        </p:nvPicPr>
        <p:blipFill>
          <a:blip r:embed="rId7">
            <a:alphaModFix/>
          </a:blip>
          <a:stretch>
            <a:fillRect/>
          </a:stretch>
        </p:blipFill>
        <p:spPr>
          <a:xfrm>
            <a:off x="4554559" y="2257550"/>
            <a:ext cx="4121816" cy="274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6"/>
          <p:cNvSpPr txBox="1">
            <a:spLocks noGrp="1"/>
          </p:cNvSpPr>
          <p:nvPr>
            <p:ph type="title"/>
          </p:nvPr>
        </p:nvSpPr>
        <p:spPr>
          <a:xfrm>
            <a:off x="720000" y="266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¿Qué fue lo que realicé?</a:t>
            </a:r>
            <a:endParaRPr/>
          </a:p>
        </p:txBody>
      </p:sp>
      <p:pic>
        <p:nvPicPr>
          <p:cNvPr id="563" name="Google Shape;563;p36"/>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564" name="Google Shape;564;p36"/>
          <p:cNvPicPr preferRelativeResize="0"/>
          <p:nvPr/>
        </p:nvPicPr>
        <p:blipFill>
          <a:blip r:embed="rId4">
            <a:alphaModFix/>
          </a:blip>
          <a:stretch>
            <a:fillRect/>
          </a:stretch>
        </p:blipFill>
        <p:spPr>
          <a:xfrm>
            <a:off x="144877" y="110575"/>
            <a:ext cx="990600" cy="985663"/>
          </a:xfrm>
          <a:prstGeom prst="rect">
            <a:avLst/>
          </a:prstGeom>
          <a:noFill/>
          <a:ln>
            <a:noFill/>
          </a:ln>
        </p:spPr>
      </p:pic>
      <p:pic>
        <p:nvPicPr>
          <p:cNvPr id="565" name="Google Shape;565;p36"/>
          <p:cNvPicPr preferRelativeResize="0"/>
          <p:nvPr/>
        </p:nvPicPr>
        <p:blipFill>
          <a:blip r:embed="rId5">
            <a:alphaModFix/>
          </a:blip>
          <a:stretch>
            <a:fillRect/>
          </a:stretch>
        </p:blipFill>
        <p:spPr>
          <a:xfrm>
            <a:off x="922275" y="3651675"/>
            <a:ext cx="1243700" cy="1243700"/>
          </a:xfrm>
          <a:prstGeom prst="rect">
            <a:avLst/>
          </a:prstGeom>
          <a:noFill/>
          <a:ln>
            <a:noFill/>
          </a:ln>
        </p:spPr>
      </p:pic>
      <p:pic>
        <p:nvPicPr>
          <p:cNvPr id="566" name="Google Shape;566;p36"/>
          <p:cNvPicPr preferRelativeResize="0"/>
          <p:nvPr/>
        </p:nvPicPr>
        <p:blipFill>
          <a:blip r:embed="rId6">
            <a:alphaModFix/>
          </a:blip>
          <a:stretch>
            <a:fillRect/>
          </a:stretch>
        </p:blipFill>
        <p:spPr>
          <a:xfrm>
            <a:off x="3950150" y="3651675"/>
            <a:ext cx="1243700" cy="1243700"/>
          </a:xfrm>
          <a:prstGeom prst="rect">
            <a:avLst/>
          </a:prstGeom>
          <a:noFill/>
          <a:ln>
            <a:noFill/>
          </a:ln>
        </p:spPr>
      </p:pic>
      <p:sp>
        <p:nvSpPr>
          <p:cNvPr id="567" name="Google Shape;567;p36"/>
          <p:cNvSpPr txBox="1">
            <a:spLocks noGrp="1"/>
          </p:cNvSpPr>
          <p:nvPr>
            <p:ph type="subTitle" idx="4294967295"/>
          </p:nvPr>
        </p:nvSpPr>
        <p:spPr>
          <a:xfrm>
            <a:off x="365738" y="2899475"/>
            <a:ext cx="2978700" cy="6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Comprender el problema</a:t>
            </a:r>
            <a:endParaRPr sz="1600"/>
          </a:p>
          <a:p>
            <a:pPr marL="457200" lvl="0" indent="-330200" algn="l" rtl="0">
              <a:spcBef>
                <a:spcPts val="0"/>
              </a:spcBef>
              <a:spcAft>
                <a:spcPts val="0"/>
              </a:spcAft>
              <a:buSzPts val="1600"/>
              <a:buChar char="●"/>
            </a:pPr>
            <a:r>
              <a:rPr lang="en" sz="1600"/>
              <a:t>Explorar soluciones</a:t>
            </a:r>
            <a:endParaRPr sz="1600"/>
          </a:p>
        </p:txBody>
      </p:sp>
      <p:sp>
        <p:nvSpPr>
          <p:cNvPr id="568" name="Google Shape;568;p36"/>
          <p:cNvSpPr txBox="1">
            <a:spLocks noGrp="1"/>
          </p:cNvSpPr>
          <p:nvPr>
            <p:ph type="subTitle" idx="4294967295"/>
          </p:nvPr>
        </p:nvSpPr>
        <p:spPr>
          <a:xfrm>
            <a:off x="6171575" y="2899475"/>
            <a:ext cx="2613600" cy="6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Herramientas a usar</a:t>
            </a:r>
            <a:endParaRPr sz="1600"/>
          </a:p>
          <a:p>
            <a:pPr marL="457200" lvl="0" indent="-330200" algn="l" rtl="0">
              <a:spcBef>
                <a:spcPts val="0"/>
              </a:spcBef>
              <a:spcAft>
                <a:spcPts val="0"/>
              </a:spcAft>
              <a:buSzPts val="1600"/>
              <a:buChar char="●"/>
            </a:pPr>
            <a:r>
              <a:rPr lang="en" sz="1600"/>
              <a:t>Codificar</a:t>
            </a:r>
            <a:endParaRPr sz="1600"/>
          </a:p>
        </p:txBody>
      </p:sp>
      <p:sp>
        <p:nvSpPr>
          <p:cNvPr id="569" name="Google Shape;569;p36"/>
          <p:cNvSpPr txBox="1">
            <a:spLocks noGrp="1"/>
          </p:cNvSpPr>
          <p:nvPr>
            <p:ph type="subTitle" idx="4294967295"/>
          </p:nvPr>
        </p:nvSpPr>
        <p:spPr>
          <a:xfrm>
            <a:off x="476250" y="2509825"/>
            <a:ext cx="17877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Investigación</a:t>
            </a:r>
            <a:endParaRPr sz="1900"/>
          </a:p>
        </p:txBody>
      </p:sp>
      <p:sp>
        <p:nvSpPr>
          <p:cNvPr id="570" name="Google Shape;570;p36"/>
          <p:cNvSpPr txBox="1">
            <a:spLocks noGrp="1"/>
          </p:cNvSpPr>
          <p:nvPr>
            <p:ph type="subTitle" idx="4294967295"/>
          </p:nvPr>
        </p:nvSpPr>
        <p:spPr>
          <a:xfrm>
            <a:off x="6247025" y="2541100"/>
            <a:ext cx="20676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Implementación</a:t>
            </a:r>
            <a:endParaRPr sz="1900"/>
          </a:p>
        </p:txBody>
      </p:sp>
      <p:sp>
        <p:nvSpPr>
          <p:cNvPr id="571" name="Google Shape;571;p36"/>
          <p:cNvSpPr txBox="1">
            <a:spLocks noGrp="1"/>
          </p:cNvSpPr>
          <p:nvPr>
            <p:ph type="subTitle" idx="4294967295"/>
          </p:nvPr>
        </p:nvSpPr>
        <p:spPr>
          <a:xfrm>
            <a:off x="3394269" y="2541100"/>
            <a:ext cx="9906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Diseño</a:t>
            </a:r>
            <a:endParaRPr sz="1900"/>
          </a:p>
        </p:txBody>
      </p:sp>
      <p:sp>
        <p:nvSpPr>
          <p:cNvPr id="572" name="Google Shape;572;p36"/>
          <p:cNvSpPr/>
          <p:nvPr/>
        </p:nvSpPr>
        <p:spPr>
          <a:xfrm>
            <a:off x="1225963" y="1316875"/>
            <a:ext cx="636300" cy="636300"/>
          </a:xfrm>
          <a:prstGeom prst="ellipse">
            <a:avLst/>
          </a:prstGeom>
          <a:solidFill>
            <a:srgbClr val="FFFFFF">
              <a:alpha val="8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i Jamjuree"/>
              <a:ea typeface="Bai Jamjuree"/>
              <a:cs typeface="Bai Jamjuree"/>
              <a:sym typeface="Bai Jamjuree"/>
            </a:endParaRPr>
          </a:p>
        </p:txBody>
      </p:sp>
      <p:pic>
        <p:nvPicPr>
          <p:cNvPr id="573" name="Google Shape;573;p36"/>
          <p:cNvPicPr preferRelativeResize="0"/>
          <p:nvPr/>
        </p:nvPicPr>
        <p:blipFill>
          <a:blip r:embed="rId7">
            <a:alphaModFix/>
          </a:blip>
          <a:stretch>
            <a:fillRect/>
          </a:stretch>
        </p:blipFill>
        <p:spPr>
          <a:xfrm>
            <a:off x="7352249" y="3615775"/>
            <a:ext cx="1315500" cy="1315500"/>
          </a:xfrm>
          <a:prstGeom prst="rect">
            <a:avLst/>
          </a:prstGeom>
          <a:noFill/>
          <a:ln>
            <a:noFill/>
          </a:ln>
        </p:spPr>
      </p:pic>
      <p:sp>
        <p:nvSpPr>
          <p:cNvPr id="574" name="Google Shape;574;p36"/>
          <p:cNvSpPr txBox="1">
            <a:spLocks noGrp="1"/>
          </p:cNvSpPr>
          <p:nvPr>
            <p:ph type="subTitle" idx="4294967295"/>
          </p:nvPr>
        </p:nvSpPr>
        <p:spPr>
          <a:xfrm>
            <a:off x="3268313" y="2899463"/>
            <a:ext cx="2978700" cy="6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E3E7EA"/>
              </a:buClr>
              <a:buSzPts val="1600"/>
              <a:buFont typeface="Arial"/>
              <a:buChar char="●"/>
            </a:pPr>
            <a:r>
              <a:rPr lang="en" sz="1600">
                <a:solidFill>
                  <a:srgbClr val="E3E7EA"/>
                </a:solidFill>
                <a:latin typeface="Arial"/>
                <a:ea typeface="Arial"/>
                <a:cs typeface="Arial"/>
                <a:sym typeface="Arial"/>
              </a:rPr>
              <a:t>Planificación del modelo</a:t>
            </a:r>
            <a:endParaRPr sz="1600">
              <a:solidFill>
                <a:srgbClr val="E3E7EA"/>
              </a:solidFill>
              <a:latin typeface="Arial"/>
              <a:ea typeface="Arial"/>
              <a:cs typeface="Arial"/>
              <a:sym typeface="Arial"/>
            </a:endParaRPr>
          </a:p>
          <a:p>
            <a:pPr marL="457200" lvl="0" indent="-330200" algn="l" rtl="0">
              <a:spcBef>
                <a:spcPts val="0"/>
              </a:spcBef>
              <a:spcAft>
                <a:spcPts val="0"/>
              </a:spcAft>
              <a:buClr>
                <a:srgbClr val="E3E7EA"/>
              </a:buClr>
              <a:buSzPts val="1600"/>
              <a:buFont typeface="Arial"/>
              <a:buChar char="●"/>
            </a:pPr>
            <a:r>
              <a:rPr lang="en" sz="1600">
                <a:solidFill>
                  <a:srgbClr val="E3E7EA"/>
                </a:solidFill>
                <a:latin typeface="Arial"/>
                <a:ea typeface="Arial"/>
                <a:cs typeface="Arial"/>
                <a:sym typeface="Arial"/>
              </a:rPr>
              <a:t>Metodología a usar</a:t>
            </a:r>
            <a:endParaRPr sz="1900">
              <a:solidFill>
                <a:srgbClr val="E3E7EA"/>
              </a:solidFill>
            </a:endParaRPr>
          </a:p>
        </p:txBody>
      </p:sp>
      <p:sp>
        <p:nvSpPr>
          <p:cNvPr id="575" name="Google Shape;575;p36"/>
          <p:cNvSpPr txBox="1">
            <a:spLocks noGrp="1"/>
          </p:cNvSpPr>
          <p:nvPr>
            <p:ph type="body" idx="4294967295"/>
          </p:nvPr>
        </p:nvSpPr>
        <p:spPr>
          <a:xfrm>
            <a:off x="476250" y="1146582"/>
            <a:ext cx="8191500" cy="98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700" dirty="0">
                <a:solidFill>
                  <a:srgbClr val="E3E9ED"/>
                </a:solidFill>
              </a:rPr>
              <a:t> </a:t>
            </a:r>
            <a:r>
              <a:rPr lang="en" sz="1700" dirty="0"/>
              <a:t>Implementar un modelo que seleccione de forma automática un conjunto de parámetros de un simulador de Radar Sobre Horizonte (OTHR) que optimicen la calidad y cantidad de detecciones cercanas a unos objetivos.</a:t>
            </a:r>
            <a:endParaRPr sz="1700" dirty="0"/>
          </a:p>
          <a:p>
            <a:pPr marL="0" lvl="0" indent="0" algn="ctr" rtl="0">
              <a:spcBef>
                <a:spcPts val="0"/>
              </a:spcBef>
              <a:spcAft>
                <a:spcPts val="0"/>
              </a:spcAft>
              <a:buNone/>
            </a:pPr>
            <a:endParaRPr dirty="0"/>
          </a:p>
        </p:txBody>
      </p:sp>
      <p:pic>
        <p:nvPicPr>
          <p:cNvPr id="576" name="Google Shape;576;p36"/>
          <p:cNvPicPr preferRelativeResize="0"/>
          <p:nvPr/>
        </p:nvPicPr>
        <p:blipFill>
          <a:blip r:embed="rId8">
            <a:alphaModFix amt="50000"/>
          </a:blip>
          <a:stretch>
            <a:fillRect/>
          </a:stretch>
        </p:blipFill>
        <p:spPr>
          <a:xfrm>
            <a:off x="6972625" y="3355926"/>
            <a:ext cx="610248" cy="6102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8"/>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pic>
        <p:nvPicPr>
          <p:cNvPr id="604" name="Google Shape;604;p38"/>
          <p:cNvPicPr preferRelativeResize="0"/>
          <p:nvPr/>
        </p:nvPicPr>
        <p:blipFill>
          <a:blip r:embed="rId3">
            <a:alphaModFix/>
          </a:blip>
          <a:stretch>
            <a:fillRect/>
          </a:stretch>
        </p:blipFill>
        <p:spPr>
          <a:xfrm>
            <a:off x="8430775" y="110563"/>
            <a:ext cx="652900" cy="857878"/>
          </a:xfrm>
          <a:prstGeom prst="rect">
            <a:avLst/>
          </a:prstGeom>
          <a:noFill/>
          <a:ln>
            <a:noFill/>
          </a:ln>
        </p:spPr>
      </p:pic>
      <p:pic>
        <p:nvPicPr>
          <p:cNvPr id="605" name="Google Shape;605;p38"/>
          <p:cNvPicPr preferRelativeResize="0"/>
          <p:nvPr/>
        </p:nvPicPr>
        <p:blipFill>
          <a:blip r:embed="rId4">
            <a:alphaModFix/>
          </a:blip>
          <a:stretch>
            <a:fillRect/>
          </a:stretch>
        </p:blipFill>
        <p:spPr>
          <a:xfrm>
            <a:off x="144877" y="110575"/>
            <a:ext cx="990600" cy="985663"/>
          </a:xfrm>
          <a:prstGeom prst="rect">
            <a:avLst/>
          </a:prstGeom>
          <a:noFill/>
          <a:ln>
            <a:noFill/>
          </a:ln>
        </p:spPr>
      </p:pic>
      <p:grpSp>
        <p:nvGrpSpPr>
          <p:cNvPr id="606" name="Google Shape;606;p38"/>
          <p:cNvGrpSpPr/>
          <p:nvPr/>
        </p:nvGrpSpPr>
        <p:grpSpPr>
          <a:xfrm>
            <a:off x="6604595" y="1753455"/>
            <a:ext cx="795862" cy="557722"/>
            <a:chOff x="4497621" y="4252575"/>
            <a:chExt cx="678947" cy="475790"/>
          </a:xfrm>
        </p:grpSpPr>
        <p:sp>
          <p:nvSpPr>
            <p:cNvPr id="607" name="Google Shape;607;p38"/>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9" name="Google Shape;609;p38"/>
          <p:cNvPicPr preferRelativeResize="0"/>
          <p:nvPr/>
        </p:nvPicPr>
        <p:blipFill>
          <a:blip r:embed="rId5">
            <a:alphaModFix amt="50000"/>
          </a:blip>
          <a:stretch>
            <a:fillRect/>
          </a:stretch>
        </p:blipFill>
        <p:spPr>
          <a:xfrm>
            <a:off x="5224250" y="1753451"/>
            <a:ext cx="610248" cy="610248"/>
          </a:xfrm>
          <a:prstGeom prst="rect">
            <a:avLst/>
          </a:prstGeom>
          <a:noFill/>
          <a:ln>
            <a:noFill/>
          </a:ln>
        </p:spPr>
      </p:pic>
      <p:grpSp>
        <p:nvGrpSpPr>
          <p:cNvPr id="610" name="Google Shape;610;p38"/>
          <p:cNvGrpSpPr/>
          <p:nvPr/>
        </p:nvGrpSpPr>
        <p:grpSpPr>
          <a:xfrm flipH="1">
            <a:off x="3437766" y="2603113"/>
            <a:ext cx="9011469" cy="2028639"/>
            <a:chOff x="605875" y="2133200"/>
            <a:chExt cx="5887925" cy="1325475"/>
          </a:xfrm>
        </p:grpSpPr>
        <p:sp>
          <p:nvSpPr>
            <p:cNvPr id="611" name="Google Shape;611;p38"/>
            <p:cNvSpPr/>
            <p:nvPr/>
          </p:nvSpPr>
          <p:spPr>
            <a:xfrm>
              <a:off x="4332425" y="2680275"/>
              <a:ext cx="2161375" cy="778400"/>
            </a:xfrm>
            <a:custGeom>
              <a:avLst/>
              <a:gdLst/>
              <a:ahLst/>
              <a:cxnLst/>
              <a:rect l="l" t="t" r="r" b="b"/>
              <a:pathLst>
                <a:path w="86455" h="31136" extrusionOk="0">
                  <a:moveTo>
                    <a:pt x="1" y="1"/>
                  </a:moveTo>
                  <a:lnTo>
                    <a:pt x="1" y="6665"/>
                  </a:lnTo>
                  <a:cubicBezTo>
                    <a:pt x="1" y="10224"/>
                    <a:pt x="2900" y="13115"/>
                    <a:pt x="6459" y="13115"/>
                  </a:cubicBezTo>
                  <a:lnTo>
                    <a:pt x="25747" y="13115"/>
                  </a:lnTo>
                  <a:cubicBezTo>
                    <a:pt x="27317" y="13115"/>
                    <a:pt x="28584" y="14390"/>
                    <a:pt x="28584" y="15952"/>
                  </a:cubicBezTo>
                  <a:lnTo>
                    <a:pt x="28584" y="25096"/>
                  </a:lnTo>
                  <a:cubicBezTo>
                    <a:pt x="28584" y="28432"/>
                    <a:pt x="31296" y="31135"/>
                    <a:pt x="34623" y="31135"/>
                  </a:cubicBezTo>
                  <a:lnTo>
                    <a:pt x="86454" y="31135"/>
                  </a:lnTo>
                  <a:lnTo>
                    <a:pt x="86454" y="30618"/>
                  </a:lnTo>
                  <a:lnTo>
                    <a:pt x="34623" y="30618"/>
                  </a:lnTo>
                  <a:cubicBezTo>
                    <a:pt x="31581" y="30618"/>
                    <a:pt x="29110" y="28147"/>
                    <a:pt x="29110" y="25096"/>
                  </a:cubicBezTo>
                  <a:lnTo>
                    <a:pt x="29110" y="15952"/>
                  </a:lnTo>
                  <a:cubicBezTo>
                    <a:pt x="29110" y="14105"/>
                    <a:pt x="27602" y="12597"/>
                    <a:pt x="25747" y="12597"/>
                  </a:cubicBezTo>
                  <a:lnTo>
                    <a:pt x="6459" y="12597"/>
                  </a:lnTo>
                  <a:cubicBezTo>
                    <a:pt x="3185" y="12597"/>
                    <a:pt x="518" y="9939"/>
                    <a:pt x="518" y="6665"/>
                  </a:cubicBezTo>
                  <a:lnTo>
                    <a:pt x="518" y="1"/>
                  </a:lnTo>
                  <a:cubicBezTo>
                    <a:pt x="429" y="10"/>
                    <a:pt x="331" y="10"/>
                    <a:pt x="241" y="10"/>
                  </a:cubicBezTo>
                  <a:cubicBezTo>
                    <a:pt x="161" y="10"/>
                    <a:pt x="81" y="10"/>
                    <a:pt x="1"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8"/>
            <p:cNvGrpSpPr/>
            <p:nvPr/>
          </p:nvGrpSpPr>
          <p:grpSpPr>
            <a:xfrm>
              <a:off x="605875" y="2133200"/>
              <a:ext cx="3816000" cy="713700"/>
              <a:chOff x="605875" y="2133200"/>
              <a:chExt cx="3816000" cy="713700"/>
            </a:xfrm>
          </p:grpSpPr>
          <p:sp>
            <p:nvSpPr>
              <p:cNvPr id="613" name="Google Shape;613;p38"/>
              <p:cNvSpPr/>
              <p:nvPr/>
            </p:nvSpPr>
            <p:spPr>
              <a:xfrm>
                <a:off x="4255025" y="2513900"/>
                <a:ext cx="166850" cy="166850"/>
              </a:xfrm>
              <a:custGeom>
                <a:avLst/>
                <a:gdLst/>
                <a:ahLst/>
                <a:cxnLst/>
                <a:rect l="l" t="t" r="r" b="b"/>
                <a:pathLst>
                  <a:path w="6674" h="6674" extrusionOk="0">
                    <a:moveTo>
                      <a:pt x="3337" y="518"/>
                    </a:moveTo>
                    <a:cubicBezTo>
                      <a:pt x="4890" y="518"/>
                      <a:pt x="6148" y="1785"/>
                      <a:pt x="6148" y="3337"/>
                    </a:cubicBezTo>
                    <a:cubicBezTo>
                      <a:pt x="6148" y="4889"/>
                      <a:pt x="4890" y="6147"/>
                      <a:pt x="3337" y="6147"/>
                    </a:cubicBezTo>
                    <a:cubicBezTo>
                      <a:pt x="1785" y="6147"/>
                      <a:pt x="518" y="4889"/>
                      <a:pt x="518" y="3337"/>
                    </a:cubicBezTo>
                    <a:cubicBezTo>
                      <a:pt x="518" y="1785"/>
                      <a:pt x="1785" y="518"/>
                      <a:pt x="3337" y="518"/>
                    </a:cubicBezTo>
                    <a:close/>
                    <a:moveTo>
                      <a:pt x="3337" y="1"/>
                    </a:moveTo>
                    <a:cubicBezTo>
                      <a:pt x="1500" y="1"/>
                      <a:pt x="1" y="1499"/>
                      <a:pt x="1" y="3337"/>
                    </a:cubicBezTo>
                    <a:cubicBezTo>
                      <a:pt x="1" y="5175"/>
                      <a:pt x="1500" y="6674"/>
                      <a:pt x="3337" y="6674"/>
                    </a:cubicBezTo>
                    <a:cubicBezTo>
                      <a:pt x="5175" y="6674"/>
                      <a:pt x="6674" y="5175"/>
                      <a:pt x="6674" y="3337"/>
                    </a:cubicBezTo>
                    <a:cubicBezTo>
                      <a:pt x="6674" y="1499"/>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4297850" y="2556725"/>
                <a:ext cx="81225" cy="81200"/>
              </a:xfrm>
              <a:custGeom>
                <a:avLst/>
                <a:gdLst/>
                <a:ahLst/>
                <a:cxnLst/>
                <a:rect l="l" t="t" r="r" b="b"/>
                <a:pathLst>
                  <a:path w="3249" h="3248" extrusionOk="0">
                    <a:moveTo>
                      <a:pt x="1624" y="1"/>
                    </a:moveTo>
                    <a:cubicBezTo>
                      <a:pt x="723" y="1"/>
                      <a:pt x="1" y="723"/>
                      <a:pt x="1" y="1624"/>
                    </a:cubicBezTo>
                    <a:cubicBezTo>
                      <a:pt x="1" y="2516"/>
                      <a:pt x="723" y="3248"/>
                      <a:pt x="1624" y="3248"/>
                    </a:cubicBezTo>
                    <a:cubicBezTo>
                      <a:pt x="2517" y="3248"/>
                      <a:pt x="3248" y="2516"/>
                      <a:pt x="3248" y="1624"/>
                    </a:cubicBezTo>
                    <a:cubicBezTo>
                      <a:pt x="3248" y="723"/>
                      <a:pt x="2517"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4345350" y="2680275"/>
                <a:ext cx="25" cy="166625"/>
              </a:xfrm>
              <a:custGeom>
                <a:avLst/>
                <a:gdLst/>
                <a:ahLst/>
                <a:cxnLst/>
                <a:rect l="l" t="t" r="r" b="b"/>
                <a:pathLst>
                  <a:path w="1" h="6665" extrusionOk="0">
                    <a:moveTo>
                      <a:pt x="1" y="1"/>
                    </a:moveTo>
                    <a:lnTo>
                      <a:pt x="1" y="6665"/>
                    </a:lnTo>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05875" y="2133200"/>
                <a:ext cx="3739500" cy="380950"/>
              </a:xfrm>
              <a:custGeom>
                <a:avLst/>
                <a:gdLst/>
                <a:ahLst/>
                <a:cxnLst/>
                <a:rect l="l" t="t" r="r" b="b"/>
                <a:pathLst>
                  <a:path w="149580" h="15238" extrusionOk="0">
                    <a:moveTo>
                      <a:pt x="1" y="1"/>
                    </a:moveTo>
                    <a:lnTo>
                      <a:pt x="1" y="527"/>
                    </a:lnTo>
                    <a:lnTo>
                      <a:pt x="143683" y="527"/>
                    </a:lnTo>
                    <a:cubicBezTo>
                      <a:pt x="146645" y="527"/>
                      <a:pt x="149063" y="2944"/>
                      <a:pt x="149063" y="5906"/>
                    </a:cubicBezTo>
                    <a:lnTo>
                      <a:pt x="149063" y="15238"/>
                    </a:lnTo>
                    <a:cubicBezTo>
                      <a:pt x="149143" y="15238"/>
                      <a:pt x="149223" y="15229"/>
                      <a:pt x="149303" y="15229"/>
                    </a:cubicBezTo>
                    <a:cubicBezTo>
                      <a:pt x="149393" y="15229"/>
                      <a:pt x="149491" y="15238"/>
                      <a:pt x="149580" y="15238"/>
                    </a:cubicBezTo>
                    <a:lnTo>
                      <a:pt x="149580" y="5906"/>
                    </a:lnTo>
                    <a:cubicBezTo>
                      <a:pt x="149580" y="2650"/>
                      <a:pt x="146939" y="1"/>
                      <a:pt x="143683"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605875" y="2588175"/>
                <a:ext cx="3649625" cy="12950"/>
              </a:xfrm>
              <a:custGeom>
                <a:avLst/>
                <a:gdLst/>
                <a:ahLst/>
                <a:cxnLst/>
                <a:rect l="l" t="t" r="r" b="b"/>
                <a:pathLst>
                  <a:path w="145985" h="518" extrusionOk="0">
                    <a:moveTo>
                      <a:pt x="1" y="0"/>
                    </a:moveTo>
                    <a:lnTo>
                      <a:pt x="1" y="518"/>
                    </a:lnTo>
                    <a:lnTo>
                      <a:pt x="145967" y="518"/>
                    </a:lnTo>
                    <a:lnTo>
                      <a:pt x="145985" y="0"/>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38"/>
          <p:cNvSpPr txBox="1">
            <a:spLocks noGrp="1"/>
          </p:cNvSpPr>
          <p:nvPr>
            <p:ph type="subTitle" idx="1"/>
          </p:nvPr>
        </p:nvSpPr>
        <p:spPr>
          <a:xfrm>
            <a:off x="478475" y="1150050"/>
            <a:ext cx="8386200" cy="30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5"/>
                </a:solidFill>
              </a:rPr>
              <a:t> Enfoques de aprendizaje automático:</a:t>
            </a:r>
            <a:endParaRPr sz="1600">
              <a:solidFill>
                <a:srgbClr val="E3E9ED"/>
              </a:solidFill>
            </a:endParaRPr>
          </a:p>
        </p:txBody>
      </p:sp>
      <p:pic>
        <p:nvPicPr>
          <p:cNvPr id="619" name="Google Shape;619;p38"/>
          <p:cNvPicPr preferRelativeResize="0"/>
          <p:nvPr/>
        </p:nvPicPr>
        <p:blipFill>
          <a:blip r:embed="rId6">
            <a:alphaModFix/>
          </a:blip>
          <a:stretch>
            <a:fillRect/>
          </a:stretch>
        </p:blipFill>
        <p:spPr>
          <a:xfrm>
            <a:off x="1135475" y="1622238"/>
            <a:ext cx="1624050" cy="1616273"/>
          </a:xfrm>
          <a:prstGeom prst="rect">
            <a:avLst/>
          </a:prstGeom>
          <a:noFill/>
          <a:ln>
            <a:noFill/>
          </a:ln>
        </p:spPr>
      </p:pic>
      <p:pic>
        <p:nvPicPr>
          <p:cNvPr id="620" name="Google Shape;620;p38"/>
          <p:cNvPicPr preferRelativeResize="0"/>
          <p:nvPr/>
        </p:nvPicPr>
        <p:blipFill>
          <a:blip r:embed="rId7">
            <a:alphaModFix/>
          </a:blip>
          <a:stretch>
            <a:fillRect/>
          </a:stretch>
        </p:blipFill>
        <p:spPr>
          <a:xfrm>
            <a:off x="3771238" y="1622225"/>
            <a:ext cx="1624050" cy="1616299"/>
          </a:xfrm>
          <a:prstGeom prst="rect">
            <a:avLst/>
          </a:prstGeom>
          <a:noFill/>
          <a:ln>
            <a:noFill/>
          </a:ln>
        </p:spPr>
      </p:pic>
      <p:pic>
        <p:nvPicPr>
          <p:cNvPr id="621" name="Google Shape;621;p38"/>
          <p:cNvPicPr preferRelativeResize="0"/>
          <p:nvPr/>
        </p:nvPicPr>
        <p:blipFill>
          <a:blip r:embed="rId8">
            <a:alphaModFix/>
          </a:blip>
          <a:stretch>
            <a:fillRect/>
          </a:stretch>
        </p:blipFill>
        <p:spPr>
          <a:xfrm>
            <a:off x="6427700" y="1626092"/>
            <a:ext cx="1624050" cy="1608571"/>
          </a:xfrm>
          <a:prstGeom prst="rect">
            <a:avLst/>
          </a:prstGeom>
          <a:noFill/>
          <a:ln>
            <a:noFill/>
          </a:ln>
        </p:spPr>
      </p:pic>
      <p:sp>
        <p:nvSpPr>
          <p:cNvPr id="622" name="Google Shape;622;p38"/>
          <p:cNvSpPr txBox="1"/>
          <p:nvPr/>
        </p:nvSpPr>
        <p:spPr>
          <a:xfrm>
            <a:off x="744800" y="3377550"/>
            <a:ext cx="2405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Aldrich"/>
                <a:ea typeface="Aldrich"/>
                <a:cs typeface="Aldrich"/>
                <a:sym typeface="Aldrich"/>
              </a:rPr>
              <a:t>Aprendizaje </a:t>
            </a:r>
            <a:endParaRPr sz="2000" b="1">
              <a:solidFill>
                <a:schemeClr val="dk1"/>
              </a:solidFill>
              <a:latin typeface="Aldrich"/>
              <a:ea typeface="Aldrich"/>
              <a:cs typeface="Aldrich"/>
              <a:sym typeface="Aldrich"/>
            </a:endParaRPr>
          </a:p>
          <a:p>
            <a:pPr marL="0" lvl="0" indent="0" algn="ctr" rtl="0">
              <a:spcBef>
                <a:spcPts val="0"/>
              </a:spcBef>
              <a:spcAft>
                <a:spcPts val="0"/>
              </a:spcAft>
              <a:buNone/>
            </a:pPr>
            <a:r>
              <a:rPr lang="en" sz="2000" b="1">
                <a:solidFill>
                  <a:schemeClr val="dk1"/>
                </a:solidFill>
                <a:latin typeface="Aldrich"/>
                <a:ea typeface="Aldrich"/>
                <a:cs typeface="Aldrich"/>
                <a:sym typeface="Aldrich"/>
              </a:rPr>
              <a:t>Supervisado</a:t>
            </a:r>
            <a:endParaRPr sz="2000" b="1">
              <a:solidFill>
                <a:schemeClr val="dk1"/>
              </a:solidFill>
              <a:latin typeface="Aldrich"/>
              <a:ea typeface="Aldrich"/>
              <a:cs typeface="Aldrich"/>
              <a:sym typeface="Aldrich"/>
            </a:endParaRPr>
          </a:p>
        </p:txBody>
      </p:sp>
      <p:sp>
        <p:nvSpPr>
          <p:cNvPr id="623" name="Google Shape;623;p38"/>
          <p:cNvSpPr txBox="1"/>
          <p:nvPr/>
        </p:nvSpPr>
        <p:spPr>
          <a:xfrm>
            <a:off x="3369300" y="3377550"/>
            <a:ext cx="2405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Aldrich"/>
                <a:ea typeface="Aldrich"/>
                <a:cs typeface="Aldrich"/>
                <a:sym typeface="Aldrich"/>
              </a:rPr>
              <a:t>Aprendizaje no </a:t>
            </a:r>
            <a:endParaRPr sz="2000" b="1">
              <a:solidFill>
                <a:schemeClr val="dk1"/>
              </a:solidFill>
              <a:latin typeface="Aldrich"/>
              <a:ea typeface="Aldrich"/>
              <a:cs typeface="Aldrich"/>
              <a:sym typeface="Aldrich"/>
            </a:endParaRPr>
          </a:p>
          <a:p>
            <a:pPr marL="0" lvl="0" indent="0" algn="ctr" rtl="0">
              <a:spcBef>
                <a:spcPts val="0"/>
              </a:spcBef>
              <a:spcAft>
                <a:spcPts val="0"/>
              </a:spcAft>
              <a:buNone/>
            </a:pPr>
            <a:r>
              <a:rPr lang="en" sz="2000" b="1">
                <a:solidFill>
                  <a:schemeClr val="dk1"/>
                </a:solidFill>
                <a:latin typeface="Aldrich"/>
                <a:ea typeface="Aldrich"/>
                <a:cs typeface="Aldrich"/>
                <a:sym typeface="Aldrich"/>
              </a:rPr>
              <a:t>Supervisado</a:t>
            </a:r>
            <a:endParaRPr sz="2000" b="1">
              <a:solidFill>
                <a:schemeClr val="dk1"/>
              </a:solidFill>
              <a:latin typeface="Aldrich"/>
              <a:ea typeface="Aldrich"/>
              <a:cs typeface="Aldrich"/>
              <a:sym typeface="Aldrich"/>
            </a:endParaRPr>
          </a:p>
        </p:txBody>
      </p:sp>
      <p:sp>
        <p:nvSpPr>
          <p:cNvPr id="624" name="Google Shape;624;p38"/>
          <p:cNvSpPr txBox="1"/>
          <p:nvPr/>
        </p:nvSpPr>
        <p:spPr>
          <a:xfrm>
            <a:off x="6145175" y="3377550"/>
            <a:ext cx="2189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FF00"/>
                </a:solidFill>
                <a:latin typeface="Aldrich"/>
                <a:ea typeface="Aldrich"/>
                <a:cs typeface="Aldrich"/>
                <a:sym typeface="Aldrich"/>
              </a:rPr>
              <a:t>Aprendizaje </a:t>
            </a:r>
            <a:endParaRPr sz="2000" b="1">
              <a:solidFill>
                <a:srgbClr val="FFFF00"/>
              </a:solidFill>
              <a:latin typeface="Aldrich"/>
              <a:ea typeface="Aldrich"/>
              <a:cs typeface="Aldrich"/>
              <a:sym typeface="Aldrich"/>
            </a:endParaRPr>
          </a:p>
          <a:p>
            <a:pPr marL="0" lvl="0" indent="0" algn="ctr" rtl="0">
              <a:spcBef>
                <a:spcPts val="0"/>
              </a:spcBef>
              <a:spcAft>
                <a:spcPts val="0"/>
              </a:spcAft>
              <a:buNone/>
            </a:pPr>
            <a:r>
              <a:rPr lang="en" sz="2000" b="1">
                <a:solidFill>
                  <a:srgbClr val="FFFF00"/>
                </a:solidFill>
                <a:latin typeface="Aldrich"/>
                <a:ea typeface="Aldrich"/>
                <a:cs typeface="Aldrich"/>
                <a:sym typeface="Aldrich"/>
              </a:rPr>
              <a:t>por Refuerzo</a:t>
            </a:r>
            <a:endParaRPr sz="2000" b="1">
              <a:solidFill>
                <a:srgbClr val="FFFF00"/>
              </a:solidFill>
              <a:latin typeface="Aldrich"/>
              <a:ea typeface="Aldrich"/>
              <a:cs typeface="Aldrich"/>
              <a:sym typeface="Aldrich"/>
            </a:endParaRPr>
          </a:p>
        </p:txBody>
      </p:sp>
      <p:sp>
        <p:nvSpPr>
          <p:cNvPr id="625" name="Google Shape;625;p38"/>
          <p:cNvSpPr txBox="1"/>
          <p:nvPr/>
        </p:nvSpPr>
        <p:spPr>
          <a:xfrm>
            <a:off x="469775" y="4264875"/>
            <a:ext cx="8405700" cy="7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Bai Jamjuree"/>
                <a:ea typeface="Bai Jamjuree"/>
                <a:cs typeface="Bai Jamjuree"/>
                <a:sym typeface="Bai Jamjuree"/>
              </a:rPr>
              <a:t> El aprendizaje por refuerzo (RL) es una técnica en la que un agente aprende a tomar decisiones interactuando con un entorno. </a:t>
            </a:r>
            <a:endParaRPr sz="1500">
              <a:solidFill>
                <a:schemeClr val="dk1"/>
              </a:solidFill>
              <a:latin typeface="Bai Jamjuree"/>
              <a:ea typeface="Bai Jamjuree"/>
              <a:cs typeface="Bai Jamjuree"/>
              <a:sym typeface="Bai Jamjure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grpSp>
        <p:nvGrpSpPr>
          <p:cNvPr id="630" name="Google Shape;630;p39"/>
          <p:cNvGrpSpPr/>
          <p:nvPr/>
        </p:nvGrpSpPr>
        <p:grpSpPr>
          <a:xfrm flipH="1">
            <a:off x="719995" y="1531354"/>
            <a:ext cx="795862" cy="557722"/>
            <a:chOff x="4497621" y="4252575"/>
            <a:chExt cx="678947" cy="475790"/>
          </a:xfrm>
        </p:grpSpPr>
        <p:sp>
          <p:nvSpPr>
            <p:cNvPr id="631" name="Google Shape;631;p39"/>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3" name="Google Shape;633;p39"/>
          <p:cNvPicPr preferRelativeResize="0"/>
          <p:nvPr/>
        </p:nvPicPr>
        <p:blipFill>
          <a:blip r:embed="rId3">
            <a:alphaModFix amt="50000"/>
          </a:blip>
          <a:stretch>
            <a:fillRect/>
          </a:stretch>
        </p:blipFill>
        <p:spPr>
          <a:xfrm>
            <a:off x="7710625" y="1607550"/>
            <a:ext cx="872402" cy="872402"/>
          </a:xfrm>
          <a:prstGeom prst="rect">
            <a:avLst/>
          </a:prstGeom>
          <a:noFill/>
          <a:ln>
            <a:noFill/>
          </a:ln>
        </p:spPr>
      </p:pic>
      <p:pic>
        <p:nvPicPr>
          <p:cNvPr id="634" name="Google Shape;634;p39"/>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635" name="Google Shape;635;p39"/>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636" name="Google Shape;636;p39"/>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sp>
        <p:nvSpPr>
          <p:cNvPr id="637" name="Google Shape;637;p39"/>
          <p:cNvSpPr txBox="1">
            <a:spLocks noGrp="1"/>
          </p:cNvSpPr>
          <p:nvPr>
            <p:ph type="subTitle" idx="4294967295"/>
          </p:nvPr>
        </p:nvSpPr>
        <p:spPr>
          <a:xfrm>
            <a:off x="553908" y="1066822"/>
            <a:ext cx="8386200" cy="21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rgbClr val="E3E9ED"/>
                </a:solidFill>
              </a:rPr>
              <a:t>Componentes: </a:t>
            </a:r>
            <a:r>
              <a:rPr lang="en" sz="1700" dirty="0">
                <a:solidFill>
                  <a:schemeClr val="accent5"/>
                </a:solidFill>
              </a:rPr>
              <a:t>Los principales componentes en el Aprendizaje por Refuerzo son:</a:t>
            </a:r>
            <a:endParaRPr sz="1700" dirty="0">
              <a:solidFill>
                <a:schemeClr val="accent5"/>
              </a:solidFill>
            </a:endParaRPr>
          </a:p>
          <a:p>
            <a:pPr marL="457200" lvl="0" indent="0" algn="l" rtl="0">
              <a:spcBef>
                <a:spcPts val="0"/>
              </a:spcBef>
              <a:spcAft>
                <a:spcPts val="0"/>
              </a:spcAft>
              <a:buNone/>
            </a:pPr>
            <a:endParaRPr sz="1700" dirty="0">
              <a:solidFill>
                <a:schemeClr val="accent5"/>
              </a:solidFill>
            </a:endParaRPr>
          </a:p>
          <a:p>
            <a:pPr marL="457200" lvl="0" indent="-336550" algn="l" rtl="0">
              <a:spcBef>
                <a:spcPts val="0"/>
              </a:spcBef>
              <a:spcAft>
                <a:spcPts val="0"/>
              </a:spcAft>
              <a:buClr>
                <a:schemeClr val="accent5"/>
              </a:buClr>
              <a:buSzPts val="1700"/>
              <a:buChar char="●"/>
            </a:pPr>
            <a:r>
              <a:rPr lang="en" sz="1700" dirty="0">
                <a:solidFill>
                  <a:schemeClr val="accent5"/>
                </a:solidFill>
              </a:rPr>
              <a:t>Agente</a:t>
            </a:r>
            <a:endParaRPr lang="es-AR" sz="1700" dirty="0">
              <a:solidFill>
                <a:schemeClr val="accent5"/>
              </a:solidFill>
            </a:endParaRPr>
          </a:p>
          <a:p>
            <a:pPr marL="457200" lvl="0" indent="-336550" algn="l" rtl="0">
              <a:spcBef>
                <a:spcPts val="0"/>
              </a:spcBef>
              <a:spcAft>
                <a:spcPts val="0"/>
              </a:spcAft>
              <a:buClr>
                <a:schemeClr val="accent5"/>
              </a:buClr>
              <a:buSzPts val="1700"/>
              <a:buChar char="●"/>
            </a:pPr>
            <a:r>
              <a:rPr lang="es-AR" sz="1700" dirty="0"/>
              <a:t>Acción</a:t>
            </a:r>
            <a:endParaRPr sz="1700" dirty="0">
              <a:solidFill>
                <a:schemeClr val="accent5"/>
              </a:solidFill>
            </a:endParaRPr>
          </a:p>
          <a:p>
            <a:pPr indent="-336550">
              <a:buClr>
                <a:schemeClr val="accent5"/>
              </a:buClr>
              <a:buSzPts val="1700"/>
            </a:pPr>
            <a:r>
              <a:rPr lang="es-AR" sz="1700" dirty="0"/>
              <a:t>E</a:t>
            </a:r>
            <a:r>
              <a:rPr lang="es-AR" sz="1700" dirty="0">
                <a:solidFill>
                  <a:schemeClr val="accent5"/>
                </a:solidFill>
              </a:rPr>
              <a:t>ntorno</a:t>
            </a:r>
            <a:endParaRPr sz="1700" dirty="0">
              <a:solidFill>
                <a:schemeClr val="accent5"/>
              </a:solidFill>
            </a:endParaRPr>
          </a:p>
          <a:p>
            <a:pPr marL="457200" lvl="0" indent="-336550" algn="l" rtl="0">
              <a:spcBef>
                <a:spcPts val="0"/>
              </a:spcBef>
              <a:spcAft>
                <a:spcPts val="0"/>
              </a:spcAft>
              <a:buClr>
                <a:schemeClr val="accent5"/>
              </a:buClr>
              <a:buSzPts val="1700"/>
              <a:buChar char="●"/>
            </a:pPr>
            <a:r>
              <a:rPr lang="en" sz="1700" dirty="0">
                <a:solidFill>
                  <a:schemeClr val="accent5"/>
                </a:solidFill>
              </a:rPr>
              <a:t>Estado</a:t>
            </a:r>
            <a:endParaRPr sz="1700" dirty="0">
              <a:solidFill>
                <a:schemeClr val="accent5"/>
              </a:solidFill>
            </a:endParaRPr>
          </a:p>
          <a:p>
            <a:pPr marL="457200" lvl="0" indent="-336550" algn="l" rtl="0">
              <a:spcBef>
                <a:spcPts val="0"/>
              </a:spcBef>
              <a:spcAft>
                <a:spcPts val="0"/>
              </a:spcAft>
              <a:buClr>
                <a:schemeClr val="accent5"/>
              </a:buClr>
              <a:buSzPts val="1700"/>
              <a:buChar char="●"/>
            </a:pPr>
            <a:r>
              <a:rPr lang="en" sz="1700" dirty="0"/>
              <a:t>Recompensa</a:t>
            </a:r>
            <a:endParaRPr sz="1700" dirty="0">
              <a:solidFill>
                <a:schemeClr val="accent5"/>
              </a:solidFill>
            </a:endParaRPr>
          </a:p>
          <a:p>
            <a:pPr marL="0" lvl="0" indent="0" algn="l" rtl="0">
              <a:spcBef>
                <a:spcPts val="0"/>
              </a:spcBef>
              <a:spcAft>
                <a:spcPts val="0"/>
              </a:spcAft>
              <a:buNone/>
            </a:pPr>
            <a:endParaRPr sz="1600" dirty="0">
              <a:solidFill>
                <a:srgbClr val="E3E9ED"/>
              </a:solidFill>
            </a:endParaRPr>
          </a:p>
          <a:p>
            <a:pPr marL="0" lvl="0" indent="0" algn="l" rtl="0">
              <a:spcBef>
                <a:spcPts val="0"/>
              </a:spcBef>
              <a:spcAft>
                <a:spcPts val="0"/>
              </a:spcAft>
              <a:buNone/>
            </a:pPr>
            <a:endParaRPr sz="1600" dirty="0">
              <a:solidFill>
                <a:srgbClr val="E3E9ED"/>
              </a:solidFill>
            </a:endParaRPr>
          </a:p>
        </p:txBody>
      </p:sp>
      <p:pic>
        <p:nvPicPr>
          <p:cNvPr id="638" name="Google Shape;638;p39"/>
          <p:cNvPicPr preferRelativeResize="0"/>
          <p:nvPr/>
        </p:nvPicPr>
        <p:blipFill>
          <a:blip r:embed="rId6">
            <a:alphaModFix/>
          </a:blip>
          <a:stretch>
            <a:fillRect/>
          </a:stretch>
        </p:blipFill>
        <p:spPr>
          <a:xfrm>
            <a:off x="3029485" y="1989150"/>
            <a:ext cx="5947799" cy="2558550"/>
          </a:xfrm>
          <a:prstGeom prst="rect">
            <a:avLst/>
          </a:prstGeom>
          <a:noFill/>
          <a:ln>
            <a:noFill/>
          </a:ln>
        </p:spPr>
      </p:pic>
      <p:pic>
        <p:nvPicPr>
          <p:cNvPr id="11" name="Google Shape;706;p43">
            <a:extLst>
              <a:ext uri="{FF2B5EF4-FFF2-40B4-BE49-F238E27FC236}">
                <a16:creationId xmlns:a16="http://schemas.microsoft.com/office/drawing/2014/main" id="{AB6C9546-2489-4099-8C9E-40B9B7720023}"/>
              </a:ext>
            </a:extLst>
          </p:cNvPr>
          <p:cNvPicPr preferRelativeResize="0"/>
          <p:nvPr/>
        </p:nvPicPr>
        <p:blipFill>
          <a:blip r:embed="rId7">
            <a:alphaModFix/>
          </a:blip>
          <a:stretch>
            <a:fillRect/>
          </a:stretch>
        </p:blipFill>
        <p:spPr>
          <a:xfrm>
            <a:off x="680335" y="3268425"/>
            <a:ext cx="1764500" cy="176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43" name="Google Shape;643;p40"/>
          <p:cNvGrpSpPr/>
          <p:nvPr/>
        </p:nvGrpSpPr>
        <p:grpSpPr>
          <a:xfrm>
            <a:off x="5473395" y="1394105"/>
            <a:ext cx="795862" cy="557722"/>
            <a:chOff x="4497621" y="4252575"/>
            <a:chExt cx="678947" cy="475790"/>
          </a:xfrm>
        </p:grpSpPr>
        <p:sp>
          <p:nvSpPr>
            <p:cNvPr id="644" name="Google Shape;644;p40"/>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40"/>
          <p:cNvPicPr preferRelativeResize="0"/>
          <p:nvPr/>
        </p:nvPicPr>
        <p:blipFill>
          <a:blip r:embed="rId3">
            <a:alphaModFix amt="50000"/>
          </a:blip>
          <a:stretch>
            <a:fillRect/>
          </a:stretch>
        </p:blipFill>
        <p:spPr>
          <a:xfrm>
            <a:off x="2954625" y="1921125"/>
            <a:ext cx="636298" cy="636298"/>
          </a:xfrm>
          <a:prstGeom prst="rect">
            <a:avLst/>
          </a:prstGeom>
          <a:noFill/>
          <a:ln>
            <a:noFill/>
          </a:ln>
        </p:spPr>
      </p:pic>
      <p:pic>
        <p:nvPicPr>
          <p:cNvPr id="647" name="Google Shape;647;p40"/>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648" name="Google Shape;648;p40"/>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649" name="Google Shape;649;p40"/>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sp>
        <p:nvSpPr>
          <p:cNvPr id="650" name="Google Shape;650;p40"/>
          <p:cNvSpPr txBox="1">
            <a:spLocks noGrp="1"/>
          </p:cNvSpPr>
          <p:nvPr>
            <p:ph type="subTitle" idx="6"/>
          </p:nvPr>
        </p:nvSpPr>
        <p:spPr>
          <a:xfrm>
            <a:off x="588925" y="1208209"/>
            <a:ext cx="8386200" cy="1215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700" b="0">
                <a:solidFill>
                  <a:srgbClr val="CFD9E0"/>
                </a:solidFill>
                <a:latin typeface="Bai Jamjuree"/>
                <a:ea typeface="Bai Jamjuree"/>
                <a:cs typeface="Bai Jamjuree"/>
                <a:sym typeface="Bai Jamjuree"/>
              </a:rPr>
              <a:t>Politica: </a:t>
            </a:r>
            <a:r>
              <a:rPr lang="en" sz="1700" b="0">
                <a:latin typeface="Bai Jamjuree"/>
                <a:ea typeface="Bai Jamjuree"/>
                <a:cs typeface="Bai Jamjuree"/>
                <a:sym typeface="Bai Jamjuree"/>
              </a:rPr>
              <a:t>La política determina el comportamiento del agente al asignar a cada estado una acción, de manera que maximice la recompensa acumulada esperada a lo largo del tiempo.</a:t>
            </a:r>
            <a:endParaRPr sz="1700" b="0">
              <a:latin typeface="Bai Jamjuree"/>
              <a:ea typeface="Bai Jamjuree"/>
              <a:cs typeface="Bai Jamjuree"/>
              <a:sym typeface="Bai Jamjuree"/>
            </a:endParaRPr>
          </a:p>
          <a:p>
            <a:pPr marL="0" lvl="0" indent="0" algn="l" rtl="0">
              <a:spcBef>
                <a:spcPts val="0"/>
              </a:spcBef>
              <a:spcAft>
                <a:spcPts val="0"/>
              </a:spcAft>
              <a:buNone/>
            </a:pPr>
            <a:endParaRPr sz="1600">
              <a:solidFill>
                <a:srgbClr val="E3E9ED"/>
              </a:solidFill>
            </a:endParaRPr>
          </a:p>
        </p:txBody>
      </p:sp>
      <p:pic>
        <p:nvPicPr>
          <p:cNvPr id="651" name="Google Shape;651;p40"/>
          <p:cNvPicPr preferRelativeResize="0"/>
          <p:nvPr/>
        </p:nvPicPr>
        <p:blipFill rotWithShape="1">
          <a:blip r:embed="rId6">
            <a:alphaModFix/>
          </a:blip>
          <a:srcRect l="26806" t="21905" r="5553" b="28680"/>
          <a:stretch/>
        </p:blipFill>
        <p:spPr>
          <a:xfrm>
            <a:off x="1065538" y="2186000"/>
            <a:ext cx="7012925" cy="2881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41"/>
          <p:cNvGrpSpPr/>
          <p:nvPr/>
        </p:nvGrpSpPr>
        <p:grpSpPr>
          <a:xfrm rot="10800000">
            <a:off x="7348305" y="2903989"/>
            <a:ext cx="2583769" cy="2583735"/>
            <a:chOff x="82300" y="284025"/>
            <a:chExt cx="1885275" cy="1885250"/>
          </a:xfrm>
        </p:grpSpPr>
        <p:sp>
          <p:nvSpPr>
            <p:cNvPr id="657" name="Google Shape;657;p41"/>
            <p:cNvSpPr/>
            <p:nvPr/>
          </p:nvSpPr>
          <p:spPr>
            <a:xfrm>
              <a:off x="82300" y="284025"/>
              <a:ext cx="1885275" cy="1885250"/>
            </a:xfrm>
            <a:custGeom>
              <a:avLst/>
              <a:gdLst/>
              <a:ahLst/>
              <a:cxnLst/>
              <a:rect l="l" t="t" r="r" b="b"/>
              <a:pathLst>
                <a:path w="75411" h="75410" extrusionOk="0">
                  <a:moveTo>
                    <a:pt x="37701" y="4907"/>
                  </a:moveTo>
                  <a:cubicBezTo>
                    <a:pt x="55820" y="4907"/>
                    <a:pt x="70513" y="19591"/>
                    <a:pt x="70513" y="37709"/>
                  </a:cubicBezTo>
                  <a:cubicBezTo>
                    <a:pt x="70513" y="55828"/>
                    <a:pt x="55820" y="70512"/>
                    <a:pt x="37701" y="70512"/>
                  </a:cubicBezTo>
                  <a:cubicBezTo>
                    <a:pt x="19591" y="70512"/>
                    <a:pt x="4898" y="55828"/>
                    <a:pt x="4898" y="37709"/>
                  </a:cubicBezTo>
                  <a:cubicBezTo>
                    <a:pt x="4898" y="19591"/>
                    <a:pt x="19591" y="4907"/>
                    <a:pt x="37701" y="4907"/>
                  </a:cubicBezTo>
                  <a:close/>
                  <a:moveTo>
                    <a:pt x="37701" y="0"/>
                  </a:moveTo>
                  <a:cubicBezTo>
                    <a:pt x="16879" y="0"/>
                    <a:pt x="1" y="16887"/>
                    <a:pt x="1" y="37709"/>
                  </a:cubicBezTo>
                  <a:cubicBezTo>
                    <a:pt x="1" y="58531"/>
                    <a:pt x="16879" y="75409"/>
                    <a:pt x="37701" y="75409"/>
                  </a:cubicBezTo>
                  <a:cubicBezTo>
                    <a:pt x="58532" y="75409"/>
                    <a:pt x="75410" y="58531"/>
                    <a:pt x="75410" y="37709"/>
                  </a:cubicBezTo>
                  <a:cubicBezTo>
                    <a:pt x="75410" y="16887"/>
                    <a:pt x="58532" y="0"/>
                    <a:pt x="37701" y="0"/>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72550" y="474475"/>
              <a:ext cx="1504775" cy="1504550"/>
            </a:xfrm>
            <a:custGeom>
              <a:avLst/>
              <a:gdLst/>
              <a:ahLst/>
              <a:cxnLst/>
              <a:rect l="l" t="t" r="r" b="b"/>
              <a:pathLst>
                <a:path w="60191" h="60182" extrusionOk="0">
                  <a:moveTo>
                    <a:pt x="30091" y="3908"/>
                  </a:moveTo>
                  <a:cubicBezTo>
                    <a:pt x="44552" y="3908"/>
                    <a:pt x="56274" y="15630"/>
                    <a:pt x="56274" y="30091"/>
                  </a:cubicBezTo>
                  <a:cubicBezTo>
                    <a:pt x="56274" y="44552"/>
                    <a:pt x="44552" y="56274"/>
                    <a:pt x="30091" y="56274"/>
                  </a:cubicBezTo>
                  <a:cubicBezTo>
                    <a:pt x="15639" y="56274"/>
                    <a:pt x="3908" y="44552"/>
                    <a:pt x="3908" y="30091"/>
                  </a:cubicBezTo>
                  <a:cubicBezTo>
                    <a:pt x="3908" y="15630"/>
                    <a:pt x="15639" y="3908"/>
                    <a:pt x="30091" y="3908"/>
                  </a:cubicBezTo>
                  <a:close/>
                  <a:moveTo>
                    <a:pt x="30091" y="1"/>
                  </a:moveTo>
                  <a:cubicBezTo>
                    <a:pt x="13471" y="1"/>
                    <a:pt x="0" y="13471"/>
                    <a:pt x="0" y="30091"/>
                  </a:cubicBezTo>
                  <a:cubicBezTo>
                    <a:pt x="0" y="46711"/>
                    <a:pt x="13471" y="60182"/>
                    <a:pt x="30091" y="60182"/>
                  </a:cubicBezTo>
                  <a:cubicBezTo>
                    <a:pt x="46711" y="60182"/>
                    <a:pt x="60191" y="46711"/>
                    <a:pt x="60191" y="30091"/>
                  </a:cubicBezTo>
                  <a:cubicBezTo>
                    <a:pt x="60191" y="13471"/>
                    <a:pt x="46711" y="1"/>
                    <a:pt x="30091" y="1"/>
                  </a:cubicBez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1"/>
          <p:cNvGrpSpPr/>
          <p:nvPr/>
        </p:nvGrpSpPr>
        <p:grpSpPr>
          <a:xfrm rot="10800000">
            <a:off x="488144" y="1200741"/>
            <a:ext cx="795862" cy="557722"/>
            <a:chOff x="4497621" y="4252575"/>
            <a:chExt cx="678947" cy="475790"/>
          </a:xfrm>
        </p:grpSpPr>
        <p:sp>
          <p:nvSpPr>
            <p:cNvPr id="660" name="Google Shape;660;p41"/>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2" name="Google Shape;662;p41"/>
          <p:cNvPicPr preferRelativeResize="0"/>
          <p:nvPr/>
        </p:nvPicPr>
        <p:blipFill>
          <a:blip r:embed="rId3">
            <a:alphaModFix amt="50000"/>
          </a:blip>
          <a:stretch>
            <a:fillRect/>
          </a:stretch>
        </p:blipFill>
        <p:spPr>
          <a:xfrm rot="10800000">
            <a:off x="1695078" y="4065282"/>
            <a:ext cx="610248" cy="610248"/>
          </a:xfrm>
          <a:prstGeom prst="rect">
            <a:avLst/>
          </a:prstGeom>
          <a:noFill/>
          <a:ln>
            <a:noFill/>
          </a:ln>
        </p:spPr>
      </p:pic>
      <p:pic>
        <p:nvPicPr>
          <p:cNvPr id="663" name="Google Shape;663;p41"/>
          <p:cNvPicPr preferRelativeResize="0"/>
          <p:nvPr/>
        </p:nvPicPr>
        <p:blipFill>
          <a:blip r:embed="rId3">
            <a:alphaModFix amt="50000"/>
          </a:blip>
          <a:stretch>
            <a:fillRect/>
          </a:stretch>
        </p:blipFill>
        <p:spPr>
          <a:xfrm rot="10800000">
            <a:off x="7595952" y="1104581"/>
            <a:ext cx="750049" cy="750049"/>
          </a:xfrm>
          <a:prstGeom prst="rect">
            <a:avLst/>
          </a:prstGeom>
          <a:noFill/>
          <a:ln>
            <a:noFill/>
          </a:ln>
        </p:spPr>
      </p:pic>
      <p:grpSp>
        <p:nvGrpSpPr>
          <p:cNvPr id="664" name="Google Shape;664;p41"/>
          <p:cNvGrpSpPr/>
          <p:nvPr/>
        </p:nvGrpSpPr>
        <p:grpSpPr>
          <a:xfrm>
            <a:off x="-79124" y="3851476"/>
            <a:ext cx="9662974" cy="1472410"/>
            <a:chOff x="-326774" y="3899694"/>
            <a:chExt cx="9662974" cy="1472410"/>
          </a:xfrm>
        </p:grpSpPr>
        <p:sp>
          <p:nvSpPr>
            <p:cNvPr id="665" name="Google Shape;665;p41"/>
            <p:cNvSpPr/>
            <p:nvPr/>
          </p:nvSpPr>
          <p:spPr>
            <a:xfrm>
              <a:off x="5590140" y="4512637"/>
              <a:ext cx="268795" cy="268795"/>
            </a:xfrm>
            <a:custGeom>
              <a:avLst/>
              <a:gdLst/>
              <a:ahLst/>
              <a:cxnLst/>
              <a:rect l="l" t="t" r="r" b="b"/>
              <a:pathLst>
                <a:path w="6674" h="6674" extrusionOk="0">
                  <a:moveTo>
                    <a:pt x="3337" y="527"/>
                  </a:moveTo>
                  <a:cubicBezTo>
                    <a:pt x="4889" y="527"/>
                    <a:pt x="6147" y="1785"/>
                    <a:pt x="6147" y="3337"/>
                  </a:cubicBezTo>
                  <a:cubicBezTo>
                    <a:pt x="6147" y="4890"/>
                    <a:pt x="4889" y="6156"/>
                    <a:pt x="3337" y="6156"/>
                  </a:cubicBezTo>
                  <a:cubicBezTo>
                    <a:pt x="1785" y="6156"/>
                    <a:pt x="518" y="4890"/>
                    <a:pt x="518" y="3337"/>
                  </a:cubicBezTo>
                  <a:cubicBezTo>
                    <a:pt x="518" y="1785"/>
                    <a:pt x="1785" y="527"/>
                    <a:pt x="3337" y="527"/>
                  </a:cubicBezTo>
                  <a:close/>
                  <a:moveTo>
                    <a:pt x="3337" y="1"/>
                  </a:moveTo>
                  <a:cubicBezTo>
                    <a:pt x="1499" y="1"/>
                    <a:pt x="1" y="1500"/>
                    <a:pt x="1" y="3337"/>
                  </a:cubicBezTo>
                  <a:cubicBezTo>
                    <a:pt x="1" y="5175"/>
                    <a:pt x="1499" y="6674"/>
                    <a:pt x="3337" y="6674"/>
                  </a:cubicBezTo>
                  <a:cubicBezTo>
                    <a:pt x="5175" y="6674"/>
                    <a:pt x="6674" y="5175"/>
                    <a:pt x="6674" y="3337"/>
                  </a:cubicBezTo>
                  <a:cubicBezTo>
                    <a:pt x="6674" y="1500"/>
                    <a:pt x="5175" y="1"/>
                    <a:pt x="3337"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659132" y="4581627"/>
              <a:ext cx="130813" cy="130813"/>
            </a:xfrm>
            <a:custGeom>
              <a:avLst/>
              <a:gdLst/>
              <a:ahLst/>
              <a:cxnLst/>
              <a:rect l="l" t="t" r="r" b="b"/>
              <a:pathLst>
                <a:path w="3248" h="3248" extrusionOk="0">
                  <a:moveTo>
                    <a:pt x="1624" y="1"/>
                  </a:moveTo>
                  <a:cubicBezTo>
                    <a:pt x="723" y="1"/>
                    <a:pt x="0" y="732"/>
                    <a:pt x="0" y="1624"/>
                  </a:cubicBezTo>
                  <a:cubicBezTo>
                    <a:pt x="0" y="2525"/>
                    <a:pt x="723" y="3248"/>
                    <a:pt x="1624" y="3248"/>
                  </a:cubicBezTo>
                  <a:cubicBezTo>
                    <a:pt x="2516" y="3248"/>
                    <a:pt x="3248" y="2525"/>
                    <a:pt x="3248" y="1624"/>
                  </a:cubicBezTo>
                  <a:cubicBezTo>
                    <a:pt x="3248" y="732"/>
                    <a:pt x="2516" y="1"/>
                    <a:pt x="1624"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5714832" y="4781028"/>
              <a:ext cx="1162337" cy="591076"/>
            </a:xfrm>
            <a:custGeom>
              <a:avLst/>
              <a:gdLst/>
              <a:ahLst/>
              <a:cxnLst/>
              <a:rect l="l" t="t" r="r" b="b"/>
              <a:pathLst>
                <a:path w="28860" h="14676" extrusionOk="0">
                  <a:moveTo>
                    <a:pt x="0" y="1"/>
                  </a:moveTo>
                  <a:lnTo>
                    <a:pt x="0" y="6656"/>
                  </a:lnTo>
                  <a:cubicBezTo>
                    <a:pt x="0" y="10215"/>
                    <a:pt x="2900" y="13106"/>
                    <a:pt x="6459" y="13106"/>
                  </a:cubicBezTo>
                  <a:lnTo>
                    <a:pt x="25746" y="13106"/>
                  </a:lnTo>
                  <a:cubicBezTo>
                    <a:pt x="26861" y="13106"/>
                    <a:pt x="27816" y="13748"/>
                    <a:pt x="28280" y="14676"/>
                  </a:cubicBezTo>
                  <a:lnTo>
                    <a:pt x="28860" y="14676"/>
                  </a:lnTo>
                  <a:cubicBezTo>
                    <a:pt x="28351" y="13454"/>
                    <a:pt x="27147" y="12588"/>
                    <a:pt x="25746" y="12588"/>
                  </a:cubicBezTo>
                  <a:lnTo>
                    <a:pt x="6459" y="12588"/>
                  </a:lnTo>
                  <a:cubicBezTo>
                    <a:pt x="3185" y="12588"/>
                    <a:pt x="518" y="9930"/>
                    <a:pt x="518" y="6656"/>
                  </a:cubicBezTo>
                  <a:lnTo>
                    <a:pt x="518" y="1"/>
                  </a:lnTo>
                  <a:cubicBezTo>
                    <a:pt x="428" y="1"/>
                    <a:pt x="330" y="10"/>
                    <a:pt x="241" y="10"/>
                  </a:cubicBezTo>
                  <a:cubicBezTo>
                    <a:pt x="161" y="10"/>
                    <a:pt x="80" y="1"/>
                    <a:pt x="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99830" y="3899694"/>
              <a:ext cx="6035491" cy="613348"/>
            </a:xfrm>
            <a:custGeom>
              <a:avLst/>
              <a:gdLst/>
              <a:ahLst/>
              <a:cxnLst/>
              <a:rect l="l" t="t" r="r" b="b"/>
              <a:pathLst>
                <a:path w="149857" h="15229" extrusionOk="0">
                  <a:moveTo>
                    <a:pt x="1" y="1"/>
                  </a:moveTo>
                  <a:lnTo>
                    <a:pt x="1" y="518"/>
                  </a:lnTo>
                  <a:lnTo>
                    <a:pt x="143960" y="518"/>
                  </a:lnTo>
                  <a:cubicBezTo>
                    <a:pt x="146922" y="518"/>
                    <a:pt x="149339" y="2936"/>
                    <a:pt x="149339" y="5906"/>
                  </a:cubicBezTo>
                  <a:lnTo>
                    <a:pt x="149339" y="15229"/>
                  </a:lnTo>
                  <a:cubicBezTo>
                    <a:pt x="149419" y="15229"/>
                    <a:pt x="149500" y="15220"/>
                    <a:pt x="149580" y="15220"/>
                  </a:cubicBezTo>
                  <a:cubicBezTo>
                    <a:pt x="149669" y="15220"/>
                    <a:pt x="149767" y="15229"/>
                    <a:pt x="149857" y="15229"/>
                  </a:cubicBezTo>
                  <a:lnTo>
                    <a:pt x="149857" y="5906"/>
                  </a:lnTo>
                  <a:cubicBezTo>
                    <a:pt x="149857" y="2641"/>
                    <a:pt x="147216" y="1"/>
                    <a:pt x="14396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5858172" y="4632293"/>
              <a:ext cx="3478028" cy="586042"/>
            </a:xfrm>
            <a:custGeom>
              <a:avLst/>
              <a:gdLst/>
              <a:ahLst/>
              <a:cxnLst/>
              <a:rect l="l" t="t" r="r" b="b"/>
              <a:pathLst>
                <a:path w="86357" h="14551" extrusionOk="0">
                  <a:moveTo>
                    <a:pt x="1" y="1"/>
                  </a:moveTo>
                  <a:lnTo>
                    <a:pt x="10" y="518"/>
                  </a:lnTo>
                  <a:lnTo>
                    <a:pt x="26630" y="518"/>
                  </a:lnTo>
                  <a:cubicBezTo>
                    <a:pt x="28896" y="518"/>
                    <a:pt x="31135" y="1267"/>
                    <a:pt x="32946" y="2623"/>
                  </a:cubicBezTo>
                  <a:lnTo>
                    <a:pt x="46346" y="12677"/>
                  </a:lnTo>
                  <a:cubicBezTo>
                    <a:pt x="47960" y="13891"/>
                    <a:pt x="49959" y="14551"/>
                    <a:pt x="51984" y="14551"/>
                  </a:cubicBezTo>
                  <a:lnTo>
                    <a:pt x="86356" y="14551"/>
                  </a:lnTo>
                  <a:lnTo>
                    <a:pt x="86356" y="14033"/>
                  </a:lnTo>
                  <a:lnTo>
                    <a:pt x="51984" y="14033"/>
                  </a:lnTo>
                  <a:cubicBezTo>
                    <a:pt x="50075" y="14033"/>
                    <a:pt x="48183" y="13400"/>
                    <a:pt x="46658" y="12258"/>
                  </a:cubicBezTo>
                  <a:lnTo>
                    <a:pt x="33258" y="2213"/>
                  </a:lnTo>
                  <a:cubicBezTo>
                    <a:pt x="31358" y="786"/>
                    <a:pt x="29003" y="1"/>
                    <a:pt x="26630" y="1"/>
                  </a:cubicBez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26774" y="4632293"/>
              <a:ext cx="5917646" cy="20862"/>
            </a:xfrm>
            <a:custGeom>
              <a:avLst/>
              <a:gdLst/>
              <a:ahLst/>
              <a:cxnLst/>
              <a:rect l="l" t="t" r="r" b="b"/>
              <a:pathLst>
                <a:path w="146931" h="518" extrusionOk="0">
                  <a:moveTo>
                    <a:pt x="1" y="1"/>
                  </a:moveTo>
                  <a:lnTo>
                    <a:pt x="1" y="518"/>
                  </a:lnTo>
                  <a:lnTo>
                    <a:pt x="146922" y="518"/>
                  </a:lnTo>
                  <a:lnTo>
                    <a:pt x="146930" y="1"/>
                  </a:lnTo>
                  <a:close/>
                </a:path>
              </a:pathLst>
            </a:custGeom>
            <a:solidFill>
              <a:srgbClr val="0A5F85">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1" name="Google Shape;671;p41"/>
          <p:cNvPicPr preferRelativeResize="0"/>
          <p:nvPr/>
        </p:nvPicPr>
        <p:blipFill>
          <a:blip r:embed="rId3">
            <a:alphaModFix amt="50000"/>
          </a:blip>
          <a:stretch>
            <a:fillRect/>
          </a:stretch>
        </p:blipFill>
        <p:spPr>
          <a:xfrm rot="10800000">
            <a:off x="3609975" y="436631"/>
            <a:ext cx="914299" cy="914299"/>
          </a:xfrm>
          <a:prstGeom prst="rect">
            <a:avLst/>
          </a:prstGeom>
          <a:noFill/>
          <a:ln>
            <a:noFill/>
          </a:ln>
        </p:spPr>
      </p:pic>
      <p:pic>
        <p:nvPicPr>
          <p:cNvPr id="672" name="Google Shape;672;p41"/>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673" name="Google Shape;673;p41"/>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674" name="Google Shape;674;p41"/>
          <p:cNvSpPr txBox="1">
            <a:spLocks noGrp="1"/>
          </p:cNvSpPr>
          <p:nvPr>
            <p:ph type="subTitle" idx="1"/>
          </p:nvPr>
        </p:nvSpPr>
        <p:spPr>
          <a:xfrm>
            <a:off x="559250" y="1200759"/>
            <a:ext cx="8386200" cy="73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700" dirty="0">
                <a:solidFill>
                  <a:srgbClr val="CFD9E0"/>
                </a:solidFill>
              </a:rPr>
              <a:t>Politica</a:t>
            </a:r>
            <a:r>
              <a:rPr lang="en" sz="1700" b="0" dirty="0">
                <a:solidFill>
                  <a:srgbClr val="CFD9E0"/>
                </a:solidFill>
                <a:latin typeface="Bai Jamjuree"/>
                <a:ea typeface="Bai Jamjuree"/>
                <a:cs typeface="Bai Jamjuree"/>
                <a:sym typeface="Bai Jamjuree"/>
              </a:rPr>
              <a:t>: </a:t>
            </a:r>
            <a:r>
              <a:rPr lang="en" sz="1700" dirty="0">
                <a:solidFill>
                  <a:schemeClr val="accent6"/>
                </a:solidFill>
              </a:rPr>
              <a:t>La política de Epsilon-Greedy parte con un </a:t>
            </a:r>
            <a:r>
              <a:rPr lang="en" sz="1900" dirty="0">
                <a:solidFill>
                  <a:schemeClr val="accent6"/>
                </a:solidFill>
              </a:rPr>
              <a:t>ϵ </a:t>
            </a:r>
            <a:r>
              <a:rPr lang="en" sz="1700" dirty="0">
                <a:solidFill>
                  <a:schemeClr val="accent6"/>
                </a:solidFill>
              </a:rPr>
              <a:t>= 1, va a ser multiplicada en cada episodio por un factor de 0,998.</a:t>
            </a:r>
            <a:endParaRPr sz="1700" dirty="0">
              <a:solidFill>
                <a:schemeClr val="accent6"/>
              </a:solidFill>
            </a:endParaRPr>
          </a:p>
        </p:txBody>
      </p:sp>
      <p:pic>
        <p:nvPicPr>
          <p:cNvPr id="675" name="Google Shape;675;p41"/>
          <p:cNvPicPr preferRelativeResize="0"/>
          <p:nvPr/>
        </p:nvPicPr>
        <p:blipFill>
          <a:blip r:embed="rId6">
            <a:alphaModFix/>
          </a:blip>
          <a:stretch>
            <a:fillRect/>
          </a:stretch>
        </p:blipFill>
        <p:spPr>
          <a:xfrm>
            <a:off x="1897126" y="1939650"/>
            <a:ext cx="5349750" cy="2994621"/>
          </a:xfrm>
          <a:prstGeom prst="rect">
            <a:avLst/>
          </a:prstGeom>
          <a:noFill/>
          <a:ln>
            <a:noFill/>
          </a:ln>
        </p:spPr>
      </p:pic>
      <p:sp>
        <p:nvSpPr>
          <p:cNvPr id="676" name="Google Shape;676;p41"/>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sp>
        <p:nvSpPr>
          <p:cNvPr id="2" name="Diagrama de flujo: conector 1">
            <a:extLst>
              <a:ext uri="{FF2B5EF4-FFF2-40B4-BE49-F238E27FC236}">
                <a16:creationId xmlns:a16="http://schemas.microsoft.com/office/drawing/2014/main" id="{26241A02-0787-4266-88A7-9BEA1A62D810}"/>
              </a:ext>
            </a:extLst>
          </p:cNvPr>
          <p:cNvSpPr/>
          <p:nvPr/>
        </p:nvSpPr>
        <p:spPr>
          <a:xfrm>
            <a:off x="6953250" y="4482465"/>
            <a:ext cx="45719"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ln>
                <a:solidFill>
                  <a:srgbClr val="FF0000"/>
                </a:solidFill>
              </a:ln>
              <a:solidFill>
                <a:srgbClr val="FF0000"/>
              </a:solidFill>
            </a:endParaRPr>
          </a:p>
        </p:txBody>
      </p:sp>
      <p:cxnSp>
        <p:nvCxnSpPr>
          <p:cNvPr id="4" name="Conector: angular 3">
            <a:extLst>
              <a:ext uri="{FF2B5EF4-FFF2-40B4-BE49-F238E27FC236}">
                <a16:creationId xmlns:a16="http://schemas.microsoft.com/office/drawing/2014/main" id="{A592D614-38A6-4F58-BF91-31E1CDB6D2DD}"/>
              </a:ext>
            </a:extLst>
          </p:cNvPr>
          <p:cNvCxnSpPr>
            <a:cxnSpLocks/>
          </p:cNvCxnSpPr>
          <p:nvPr/>
        </p:nvCxnSpPr>
        <p:spPr>
          <a:xfrm flipV="1">
            <a:off x="7124819" y="4232294"/>
            <a:ext cx="566301" cy="276224"/>
          </a:xfrm>
          <a:prstGeom prst="bentConnector3">
            <a:avLst>
              <a:gd name="adj1" fmla="val 50000"/>
            </a:avLst>
          </a:prstGeom>
          <a:ln>
            <a:solidFill>
              <a:srgbClr val="92D050"/>
            </a:solidFill>
            <a:tailEnd type="triangle"/>
          </a:ln>
        </p:spPr>
        <p:style>
          <a:lnRef idx="2">
            <a:schemeClr val="dk1"/>
          </a:lnRef>
          <a:fillRef idx="0">
            <a:schemeClr val="dk1"/>
          </a:fillRef>
          <a:effectRef idx="1">
            <a:schemeClr val="dk1"/>
          </a:effectRef>
          <a:fontRef idx="minor">
            <a:schemeClr val="tx1"/>
          </a:fontRef>
        </p:style>
      </p:cxnSp>
      <p:sp>
        <p:nvSpPr>
          <p:cNvPr id="8" name="CuadroTexto 7">
            <a:extLst>
              <a:ext uri="{FF2B5EF4-FFF2-40B4-BE49-F238E27FC236}">
                <a16:creationId xmlns:a16="http://schemas.microsoft.com/office/drawing/2014/main" id="{062FE04D-3B82-4D7B-AD93-702634EFD71C}"/>
              </a:ext>
            </a:extLst>
          </p:cNvPr>
          <p:cNvSpPr txBox="1"/>
          <p:nvPr/>
        </p:nvSpPr>
        <p:spPr>
          <a:xfrm>
            <a:off x="7645224" y="4022527"/>
            <a:ext cx="1187404" cy="369332"/>
          </a:xfrm>
          <a:prstGeom prst="rect">
            <a:avLst/>
          </a:prstGeom>
          <a:noFill/>
        </p:spPr>
        <p:txBody>
          <a:bodyPr wrap="square" rtlCol="0">
            <a:spAutoFit/>
          </a:bodyPr>
          <a:lstStyle/>
          <a:p>
            <a:r>
              <a:rPr lang="en" sz="1800" dirty="0">
                <a:solidFill>
                  <a:schemeClr val="accent6"/>
                </a:solidFill>
              </a:rPr>
              <a:t>ϵ</a:t>
            </a:r>
            <a:r>
              <a:rPr lang="es-AR" sz="1700" dirty="0">
                <a:solidFill>
                  <a:srgbClr val="FFFFFF"/>
                </a:solidFill>
                <a:latin typeface="Bai Jamjuree"/>
                <a:cs typeface="Bai Jamjuree"/>
                <a:sym typeface="Bai Jamjuree"/>
              </a:rPr>
              <a:t> = </a:t>
            </a:r>
            <a:r>
              <a:rPr kumimoji="0" lang="en" sz="1700" b="0" i="0" u="none" strike="noStrike" kern="0" cap="none" spc="0" normalizeH="0" baseline="0" noProof="0" dirty="0">
                <a:ln>
                  <a:noFill/>
                </a:ln>
                <a:solidFill>
                  <a:srgbClr val="FFFFFF"/>
                </a:solidFill>
                <a:effectLst/>
                <a:uLnTx/>
                <a:uFillTx/>
                <a:latin typeface="Bai Jamjuree"/>
                <a:cs typeface="Bai Jamjuree"/>
                <a:sym typeface="Bai Jamjuree"/>
              </a:rPr>
              <a:t>0,36</a:t>
            </a:r>
            <a:endParaRPr lang="es-A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42"/>
          <p:cNvGrpSpPr/>
          <p:nvPr/>
        </p:nvGrpSpPr>
        <p:grpSpPr>
          <a:xfrm>
            <a:off x="7927220" y="2889530"/>
            <a:ext cx="795862" cy="557722"/>
            <a:chOff x="4497621" y="4252575"/>
            <a:chExt cx="678947" cy="475790"/>
          </a:xfrm>
        </p:grpSpPr>
        <p:sp>
          <p:nvSpPr>
            <p:cNvPr id="682" name="Google Shape;682;p42"/>
            <p:cNvSpPr/>
            <p:nvPr/>
          </p:nvSpPr>
          <p:spPr>
            <a:xfrm>
              <a:off x="4497621" y="4252575"/>
              <a:ext cx="328867" cy="475790"/>
            </a:xfrm>
            <a:custGeom>
              <a:avLst/>
              <a:gdLst/>
              <a:ahLst/>
              <a:cxnLst/>
              <a:rect l="l" t="t" r="r" b="b"/>
              <a:pathLst>
                <a:path w="8405" h="12160" extrusionOk="0">
                  <a:moveTo>
                    <a:pt x="0" y="0"/>
                  </a:moveTo>
                  <a:lnTo>
                    <a:pt x="4104" y="6085"/>
                  </a:lnTo>
                  <a:lnTo>
                    <a:pt x="0" y="12160"/>
                  </a:lnTo>
                  <a:lnTo>
                    <a:pt x="4300" y="12160"/>
                  </a:lnTo>
                  <a:lnTo>
                    <a:pt x="8395" y="6085"/>
                  </a:lnTo>
                  <a:lnTo>
                    <a:pt x="8404"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4847741" y="4252575"/>
              <a:ext cx="328828" cy="475790"/>
            </a:xfrm>
            <a:custGeom>
              <a:avLst/>
              <a:gdLst/>
              <a:ahLst/>
              <a:cxnLst/>
              <a:rect l="l" t="t" r="r" b="b"/>
              <a:pathLst>
                <a:path w="8404" h="12160" extrusionOk="0">
                  <a:moveTo>
                    <a:pt x="0" y="0"/>
                  </a:moveTo>
                  <a:lnTo>
                    <a:pt x="4095" y="6085"/>
                  </a:lnTo>
                  <a:lnTo>
                    <a:pt x="0" y="12160"/>
                  </a:lnTo>
                  <a:lnTo>
                    <a:pt x="4300" y="12160"/>
                  </a:lnTo>
                  <a:lnTo>
                    <a:pt x="8395" y="6085"/>
                  </a:lnTo>
                  <a:lnTo>
                    <a:pt x="8404" y="6076"/>
                  </a:lnTo>
                  <a:lnTo>
                    <a:pt x="8395" y="6076"/>
                  </a:lnTo>
                  <a:lnTo>
                    <a:pt x="4300" y="0"/>
                  </a:lnTo>
                  <a:close/>
                </a:path>
              </a:pathLst>
            </a:custGeom>
            <a:solidFill>
              <a:srgbClr val="FFFFFF">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4" name="Google Shape;684;p42"/>
          <p:cNvPicPr preferRelativeResize="0"/>
          <p:nvPr/>
        </p:nvPicPr>
        <p:blipFill>
          <a:blip r:embed="rId3">
            <a:alphaModFix amt="50000"/>
          </a:blip>
          <a:stretch>
            <a:fillRect/>
          </a:stretch>
        </p:blipFill>
        <p:spPr>
          <a:xfrm>
            <a:off x="663425" y="1692576"/>
            <a:ext cx="610248" cy="610248"/>
          </a:xfrm>
          <a:prstGeom prst="rect">
            <a:avLst/>
          </a:prstGeom>
          <a:noFill/>
          <a:ln>
            <a:noFill/>
          </a:ln>
        </p:spPr>
      </p:pic>
      <p:pic>
        <p:nvPicPr>
          <p:cNvPr id="685" name="Google Shape;685;p42"/>
          <p:cNvPicPr preferRelativeResize="0"/>
          <p:nvPr/>
        </p:nvPicPr>
        <p:blipFill>
          <a:blip r:embed="rId4">
            <a:alphaModFix/>
          </a:blip>
          <a:stretch>
            <a:fillRect/>
          </a:stretch>
        </p:blipFill>
        <p:spPr>
          <a:xfrm>
            <a:off x="8430775" y="110563"/>
            <a:ext cx="652900" cy="857878"/>
          </a:xfrm>
          <a:prstGeom prst="rect">
            <a:avLst/>
          </a:prstGeom>
          <a:noFill/>
          <a:ln>
            <a:noFill/>
          </a:ln>
        </p:spPr>
      </p:pic>
      <p:pic>
        <p:nvPicPr>
          <p:cNvPr id="686" name="Google Shape;686;p42"/>
          <p:cNvPicPr preferRelativeResize="0"/>
          <p:nvPr/>
        </p:nvPicPr>
        <p:blipFill>
          <a:blip r:embed="rId5">
            <a:alphaModFix/>
          </a:blip>
          <a:stretch>
            <a:fillRect/>
          </a:stretch>
        </p:blipFill>
        <p:spPr>
          <a:xfrm>
            <a:off x="144877" y="110575"/>
            <a:ext cx="990600" cy="985663"/>
          </a:xfrm>
          <a:prstGeom prst="rect">
            <a:avLst/>
          </a:prstGeom>
          <a:noFill/>
          <a:ln>
            <a:noFill/>
          </a:ln>
        </p:spPr>
      </p:pic>
      <p:sp>
        <p:nvSpPr>
          <p:cNvPr id="687" name="Google Shape;687;p42"/>
          <p:cNvSpPr txBox="1">
            <a:spLocks noGrp="1"/>
          </p:cNvSpPr>
          <p:nvPr>
            <p:ph type="title"/>
          </p:nvPr>
        </p:nvSpPr>
        <p:spPr>
          <a:xfrm>
            <a:off x="926575" y="317063"/>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Aprendizaje por refuerzo profundo</a:t>
            </a:r>
            <a:endParaRPr sz="3000"/>
          </a:p>
        </p:txBody>
      </p:sp>
      <p:sp>
        <p:nvSpPr>
          <p:cNvPr id="688" name="Google Shape;688;p42"/>
          <p:cNvSpPr txBox="1">
            <a:spLocks noGrp="1"/>
          </p:cNvSpPr>
          <p:nvPr>
            <p:ph type="subTitle" idx="3"/>
          </p:nvPr>
        </p:nvSpPr>
        <p:spPr>
          <a:xfrm>
            <a:off x="588925" y="1318103"/>
            <a:ext cx="8386200" cy="149268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700" b="0" dirty="0">
                <a:solidFill>
                  <a:srgbClr val="CFD9E0"/>
                </a:solidFill>
                <a:latin typeface="Bai Jamjuree"/>
                <a:ea typeface="Bai Jamjuree"/>
                <a:cs typeface="Bai Jamjuree"/>
                <a:sym typeface="Bai Jamjuree"/>
              </a:rPr>
              <a:t>Función de valor: </a:t>
            </a:r>
            <a:r>
              <a:rPr lang="en" sz="1700" b="0" dirty="0">
                <a:solidFill>
                  <a:schemeClr val="accent6"/>
                </a:solidFill>
                <a:latin typeface="Bai Jamjuree"/>
                <a:ea typeface="Bai Jamjuree"/>
                <a:cs typeface="Bai Jamjuree"/>
                <a:sym typeface="Bai Jamjuree"/>
              </a:rPr>
              <a:t>l</a:t>
            </a:r>
            <a:r>
              <a:rPr lang="en" sz="1700" dirty="0">
                <a:solidFill>
                  <a:schemeClr val="accent6"/>
                </a:solidFill>
              </a:rPr>
              <a:t>a función de valor estima la recompensa total esperada desde un estado. Por su parte, la función acción-valor Q(S,A) evalúa la calidad de una acción en un estado, considerando recompensas inmediatas y futuras. Los valores Q se actualizan iterativamente mediante la Ecuación de Bellman a medida que se entrena el modelo.</a:t>
            </a:r>
            <a:endParaRPr sz="1700" dirty="0">
              <a:solidFill>
                <a:schemeClr val="accent4"/>
              </a:solidFill>
            </a:endParaRPr>
          </a:p>
        </p:txBody>
      </p:sp>
      <p:pic>
        <p:nvPicPr>
          <p:cNvPr id="3" name="Imagen 2">
            <a:extLst>
              <a:ext uri="{FF2B5EF4-FFF2-40B4-BE49-F238E27FC236}">
                <a16:creationId xmlns:a16="http://schemas.microsoft.com/office/drawing/2014/main" id="{4B36A7B9-F0F7-4396-BB35-86D8B4B38006}"/>
              </a:ext>
            </a:extLst>
          </p:cNvPr>
          <p:cNvPicPr>
            <a:picLocks noChangeAspect="1"/>
          </p:cNvPicPr>
          <p:nvPr/>
        </p:nvPicPr>
        <p:blipFill rotWithShape="1">
          <a:blip r:embed="rId6"/>
          <a:srcRect l="10921" t="36675" r="42793" b="46578"/>
          <a:stretch/>
        </p:blipFill>
        <p:spPr>
          <a:xfrm>
            <a:off x="1299399" y="3525993"/>
            <a:ext cx="7038232" cy="557722"/>
          </a:xfrm>
          <a:prstGeom prst="rect">
            <a:avLst/>
          </a:prstGeom>
        </p:spPr>
      </p:pic>
    </p:spTree>
  </p:cSld>
  <p:clrMapOvr>
    <a:masterClrMapping/>
  </p:clrMapOvr>
</p:sld>
</file>

<file path=ppt/theme/theme1.xml><?xml version="1.0" encoding="utf-8"?>
<a:theme xmlns:a="http://schemas.openxmlformats.org/drawingml/2006/main" name="Ethics of Artificial Intelligence by Slidesgo">
  <a:themeElements>
    <a:clrScheme name="Simple Light">
      <a:dk1>
        <a:srgbClr val="FFFFFF"/>
      </a:dk1>
      <a:lt1>
        <a:srgbClr val="0E2C63"/>
      </a:lt1>
      <a:dk2>
        <a:srgbClr val="1D215B"/>
      </a:dk2>
      <a:lt2>
        <a:srgbClr val="2A377F"/>
      </a:lt2>
      <a:accent1>
        <a:srgbClr val="154378"/>
      </a:accent1>
      <a:accent2>
        <a:srgbClr val="0A5F85"/>
      </a:accent2>
      <a:accent3>
        <a:srgbClr val="049DB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3536</TotalTime>
  <Words>1173</Words>
  <Application>Microsoft Office PowerPoint</Application>
  <PresentationFormat>Presentación en pantalla (16:9)</PresentationFormat>
  <Paragraphs>176</Paragraphs>
  <Slides>28</Slides>
  <Notes>28</Notes>
  <HiddenSlides>1</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28</vt:i4>
      </vt:variant>
    </vt:vector>
  </HeadingPairs>
  <TitlesOfParts>
    <vt:vector size="43" baseType="lpstr">
      <vt:lpstr>Montserrat Medium</vt:lpstr>
      <vt:lpstr>Proxima Nova Semibold</vt:lpstr>
      <vt:lpstr>Nunito Light</vt:lpstr>
      <vt:lpstr>Anaheim</vt:lpstr>
      <vt:lpstr>Bai Jamjuree Light</vt:lpstr>
      <vt:lpstr>Montserrat SemiBold</vt:lpstr>
      <vt:lpstr>Aldrich</vt:lpstr>
      <vt:lpstr>Arial</vt:lpstr>
      <vt:lpstr>Montserrat</vt:lpstr>
      <vt:lpstr>Bai Jamjuree</vt:lpstr>
      <vt:lpstr>Bebas Neue</vt:lpstr>
      <vt:lpstr>Montserrat ExtraBold</vt:lpstr>
      <vt:lpstr>Proxima Nova</vt:lpstr>
      <vt:lpstr>Ethics of Artificial Intelligence by Slidesgo</vt:lpstr>
      <vt:lpstr>Slidesgo Final Pages</vt:lpstr>
      <vt:lpstr>Optimización de Parámetros  de Radar OTH mediante  Aprendizaje por Refuerzo Profundo</vt:lpstr>
      <vt:lpstr>Contenido</vt:lpstr>
      <vt:lpstr>Radar OTH</vt:lpstr>
      <vt:lpstr>¿Qué fue lo que realicé?</vt:lpstr>
      <vt:lpstr>Aprendizaje por refuerzo profundo</vt:lpstr>
      <vt:lpstr>Aprendizaje por refuerzo profundo</vt:lpstr>
      <vt:lpstr>Aprendizaje por refuerzo profundo</vt:lpstr>
      <vt:lpstr>Aprendizaje por refuerzo profundo</vt:lpstr>
      <vt:lpstr>Aprendizaje por refuerzo profundo</vt:lpstr>
      <vt:lpstr>Aprendizaje por refuerzo profundo</vt:lpstr>
      <vt:lpstr>Entorno</vt:lpstr>
      <vt:lpstr>Clasificador de objetivos</vt:lpstr>
      <vt:lpstr>Estado</vt:lpstr>
      <vt:lpstr>Recompensa</vt:lpstr>
      <vt:lpstr>Agente</vt:lpstr>
      <vt:lpstr>Red neuronal</vt:lpstr>
      <vt:lpstr>Modelo particular</vt:lpstr>
      <vt:lpstr>Modelo general</vt:lpstr>
      <vt:lpstr>Evaluación del modelo</vt:lpstr>
      <vt:lpstr>Resultados</vt:lpstr>
      <vt:lpstr>Resultados</vt:lpstr>
      <vt:lpstr>Resultados</vt:lpstr>
      <vt:lpstr>Resultados</vt:lpstr>
      <vt:lpstr>Resultados</vt:lpstr>
      <vt:lpstr>Resultados</vt:lpstr>
      <vt:lpstr>Conclusión</vt:lpstr>
      <vt:lpstr>Conclusión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Optimización de Parámetros  de Radar OTH mediante  Aprendizaje por Refuerzo Profundo</dc:title>
  <cp:lastModifiedBy>Leonardo Díaz</cp:lastModifiedBy>
  <cp:revision>66</cp:revision>
  <dcterms:modified xsi:type="dcterms:W3CDTF">2024-12-20T04:22:50Z</dcterms:modified>
</cp:coreProperties>
</file>